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5"/>
  </p:notesMasterIdLst>
  <p:sldIdLst>
    <p:sldId id="271" r:id="rId2"/>
    <p:sldId id="272" r:id="rId3"/>
    <p:sldId id="273" r:id="rId4"/>
    <p:sldId id="333" r:id="rId5"/>
    <p:sldId id="274" r:id="rId6"/>
    <p:sldId id="277" r:id="rId7"/>
    <p:sldId id="293" r:id="rId8"/>
    <p:sldId id="339" r:id="rId9"/>
    <p:sldId id="298" r:id="rId10"/>
    <p:sldId id="341" r:id="rId11"/>
    <p:sldId id="325" r:id="rId12"/>
    <p:sldId id="287" r:id="rId13"/>
    <p:sldId id="301" r:id="rId14"/>
    <p:sldId id="286" r:id="rId15"/>
    <p:sldId id="344" r:id="rId16"/>
    <p:sldId id="345" r:id="rId17"/>
    <p:sldId id="312" r:id="rId18"/>
    <p:sldId id="342" r:id="rId19"/>
    <p:sldId id="310" r:id="rId20"/>
    <p:sldId id="347" r:id="rId21"/>
    <p:sldId id="303" r:id="rId22"/>
    <p:sldId id="304" r:id="rId23"/>
    <p:sldId id="305" r:id="rId24"/>
  </p:sldIdLst>
  <p:sldSz cx="18288000" cy="10287000"/>
  <p:notesSz cx="6858000" cy="9144000"/>
  <p:embeddedFontLst>
    <p:embeddedFont>
      <p:font typeface="Bahnschrift" panose="020B0502040204020203" pitchFamily="34" charset="0"/>
      <p:regular r:id="rId26"/>
      <p:bold r:id="rId27"/>
    </p:embeddedFon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Georgia" panose="02040502050405020303" pitchFamily="18" charset="0"/>
      <p:regular r:id="rId32"/>
      <p:bold r:id="rId33"/>
      <p:italic r:id="rId34"/>
      <p:boldItalic r:id="rId35"/>
    </p:embeddedFont>
    <p:embeddedFont>
      <p:font typeface="Noto Sans" panose="020B0502040504020204" pitchFamily="34" charset="0"/>
      <p:regular r:id="rId36"/>
      <p:bold r:id="rId37"/>
      <p:italic r:id="rId38"/>
      <p:boldItalic r:id="rId3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C93B7403-6558-FFC1-EDB9-45C99995370B}" name="Guest User" initials="GU" userId="S::urn:spo:anon#cb96cb222a63214e17ddd973b90f04371a3a96d74d577b3f207ea55409f828f9::" providerId="AD"/>
  <p188:author id="{729C0910-EB6A-78E2-918F-CE8A19535836}" name="Reina Chen" initials="" userId="S::reinachen@UCHICAGO.EDU::85769499-2cb3-4f68-bd56-7a6b33581bcd" providerId="AD"/>
  <p188:author id="{0128B7BB-3F82-9EDD-C98B-A5BC821CC671}" name="Sally Lee" initials="" userId="S::sallyyhlee@UCHICAGO.EDU::e90586a4-3fac-4b5d-b70f-ad156b7c3885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281EA4"/>
    <a:srgbClr val="1F497D"/>
    <a:srgbClr val="1D78C7"/>
    <a:srgbClr val="8064A2"/>
    <a:srgbClr val="4BACC7"/>
    <a:srgbClr val="91AE53"/>
    <a:srgbClr val="EC8C00"/>
    <a:srgbClr val="49AFE1"/>
    <a:srgbClr val="EADBB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38"/>
    <p:restoredTop sz="94596"/>
  </p:normalViewPr>
  <p:slideViewPr>
    <p:cSldViewPr snapToGrid="0">
      <p:cViewPr varScale="1">
        <p:scale>
          <a:sx n="73" d="100"/>
          <a:sy n="73" d="100"/>
        </p:scale>
        <p:origin x="248" y="56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font" Target="fonts/font14.fntdata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4" Type="http://schemas.microsoft.com/office/2018/10/relationships/authors" Target="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font" Target="fonts/font1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29.01.2024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2800" b="0" i="0" kern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lt"/>
                <a:ea typeface="+mn-ea"/>
                <a:cs typeface="+mn-cs"/>
              </a:rPr>
              <a:t>[1]</a:t>
            </a:r>
            <a:r>
              <a:rPr lang="zh-TW" altLang="en-US" sz="2800" b="0" i="0" kern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lt"/>
                <a:ea typeface="+mn-ea"/>
                <a:cs typeface="+mn-cs"/>
              </a:rPr>
              <a:t> </a:t>
            </a:r>
            <a:r>
              <a:rPr lang="en-US" sz="2800" b="0" i="0" kern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lt"/>
                <a:ea typeface="+mn-ea"/>
                <a:cs typeface="+mn-cs"/>
              </a:rPr>
              <a:t>Revenue of the hotel market in Europe from 2017 to 2022, with a forecast until 2027(in billion U.S. dollars)</a:t>
            </a:r>
            <a:r>
              <a:rPr lang="en-US" altLang="zh-TW" sz="2800" b="0" i="0" kern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lt"/>
                <a:ea typeface="+mn-ea"/>
                <a:cs typeface="+mn-cs"/>
              </a:rPr>
              <a:t>,</a:t>
            </a:r>
            <a:r>
              <a:rPr lang="zh-TW" altLang="en-US" sz="2800" b="0" i="0" kern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lt"/>
                <a:ea typeface="+mn-ea"/>
                <a:cs typeface="+mn-cs"/>
              </a:rPr>
              <a:t> </a:t>
            </a:r>
            <a:r>
              <a:rPr lang="en-US" sz="2800" b="0" i="0" kern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lt"/>
                <a:ea typeface="+mn-ea"/>
                <a:cs typeface="+mn-cs"/>
              </a:rPr>
              <a:t>Statista Mobility Market Insights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2800" b="0" i="0" kern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lt"/>
                <a:ea typeface="+mn-ea"/>
                <a:cs typeface="+mn-cs"/>
              </a:rPr>
              <a:t>https://</a:t>
            </a:r>
            <a:r>
              <a:rPr lang="en-US" altLang="zh-TW" sz="2800" b="0" i="0" kern="120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lt"/>
                <a:ea typeface="+mn-ea"/>
                <a:cs typeface="+mn-cs"/>
              </a:rPr>
              <a:t>www.statista.com</a:t>
            </a:r>
            <a:r>
              <a:rPr lang="en-US" altLang="zh-TW" sz="2800" b="0" i="0" kern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lt"/>
                <a:ea typeface="+mn-ea"/>
                <a:cs typeface="+mn-cs"/>
              </a:rPr>
              <a:t>/forecasts/1388860/hotel-revenue-</a:t>
            </a:r>
            <a:r>
              <a:rPr lang="en-US" altLang="zh-TW" sz="2800" b="0" i="0" kern="120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lt"/>
                <a:ea typeface="+mn-ea"/>
                <a:cs typeface="+mn-cs"/>
              </a:rPr>
              <a:t>europe</a:t>
            </a:r>
            <a:endParaRPr lang="en-CN" sz="2800" b="0" i="0" kern="1200">
              <a:solidFill>
                <a:schemeClr val="tx1">
                  <a:lumMod val="65000"/>
                  <a:lumOff val="35000"/>
                </a:schemeClr>
              </a:solidFill>
              <a:effectLst/>
              <a:latin typeface="+mj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8790701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N" sz="2800" b="0" i="0" kern="1200">
              <a:solidFill>
                <a:schemeClr val="tx1">
                  <a:lumMod val="65000"/>
                  <a:lumOff val="35000"/>
                </a:schemeClr>
              </a:solidFill>
              <a:effectLst/>
              <a:latin typeface="+mj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13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4361310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N" sz="2800" b="0" i="0" kern="1200">
              <a:solidFill>
                <a:schemeClr val="tx1">
                  <a:lumMod val="65000"/>
                  <a:lumOff val="35000"/>
                </a:schemeClr>
              </a:solidFill>
              <a:effectLst/>
              <a:latin typeface="+mj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14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94129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N" sz="2800" b="0" i="0" kern="1200">
              <a:solidFill>
                <a:schemeClr val="tx1">
                  <a:lumMod val="65000"/>
                  <a:lumOff val="35000"/>
                </a:schemeClr>
              </a:solidFill>
              <a:effectLst/>
              <a:latin typeface="+mj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15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0612326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N" sz="2800" b="0" i="0" kern="1200">
              <a:solidFill>
                <a:schemeClr val="tx1">
                  <a:lumMod val="65000"/>
                  <a:lumOff val="35000"/>
                </a:schemeClr>
              </a:solidFill>
              <a:effectLst/>
              <a:latin typeface="+mj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16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8244520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N" sz="2800" b="0" i="0" kern="1200">
              <a:solidFill>
                <a:schemeClr val="tx1">
                  <a:lumMod val="65000"/>
                  <a:lumOff val="35000"/>
                </a:schemeClr>
              </a:solidFill>
              <a:effectLst/>
              <a:latin typeface="+mj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17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0680956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N" sz="2800" b="0" i="0" kern="1200">
              <a:solidFill>
                <a:schemeClr val="tx1">
                  <a:lumMod val="65000"/>
                  <a:lumOff val="35000"/>
                </a:schemeClr>
              </a:solidFill>
              <a:effectLst/>
              <a:latin typeface="+mj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18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0059920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N" sz="2800" b="0" i="0" kern="1200">
              <a:solidFill>
                <a:schemeClr val="tx1">
                  <a:lumMod val="65000"/>
                  <a:lumOff val="35000"/>
                </a:schemeClr>
              </a:solidFill>
              <a:effectLst/>
              <a:latin typeface="+mj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19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9677534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b="0" i="0">
                <a:solidFill>
                  <a:srgbClr val="1F1F1F"/>
                </a:solidFill>
                <a:effectLst/>
                <a:latin typeface="ElsevierGulliver"/>
              </a:rPr>
              <a:t>Market segment designation. In categories, the term “TA” means “Travel Agents” and “TO” means “Tour Operators”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b="0" i="0">
                <a:solidFill>
                  <a:srgbClr val="374151"/>
                </a:solidFill>
                <a:effectLst/>
                <a:latin typeface="Söhne"/>
              </a:rPr>
              <a:t>The complimentary market segment consists of individuals or groups who are provided with certain services or products free of charge as part of their stay at the hotel.</a:t>
            </a:r>
            <a:r>
              <a:rPr lang="en-US" sz="4000" b="0" i="0">
                <a:solidFill>
                  <a:srgbClr val="1F1F1F"/>
                </a:solidFill>
                <a:effectLst/>
                <a:latin typeface="ElsevierGulliver"/>
              </a:rPr>
              <a:t> For example, frequent customers </a:t>
            </a:r>
            <a:r>
              <a:rPr lang="en-US" sz="4000" b="0" i="0" err="1">
                <a:solidFill>
                  <a:srgbClr val="1F1F1F"/>
                </a:solidFill>
                <a:effectLst/>
                <a:latin typeface="ElsevierGulliver"/>
              </a:rPr>
              <a:t>orloyalty</a:t>
            </a:r>
            <a:r>
              <a:rPr lang="en-US" sz="4000" b="0" i="0">
                <a:solidFill>
                  <a:srgbClr val="1F1F1F"/>
                </a:solidFill>
                <a:effectLst/>
                <a:latin typeface="ElsevierGulliver"/>
              </a:rPr>
              <a:t> program members (i.e. AMEX free hotel booking).</a:t>
            </a:r>
            <a:endParaRPr lang="en-CN" sz="2800" b="0" i="0" kern="1200">
              <a:solidFill>
                <a:schemeClr val="tx1">
                  <a:lumMod val="65000"/>
                  <a:lumOff val="35000"/>
                </a:schemeClr>
              </a:solidFill>
              <a:effectLst/>
              <a:latin typeface="+mj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20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1287793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N" sz="2800" b="0" i="0" kern="120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+mj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21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3477193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N" sz="2800" b="0" i="0" kern="1200">
              <a:solidFill>
                <a:schemeClr val="tx1">
                  <a:lumMod val="65000"/>
                  <a:lumOff val="35000"/>
                </a:schemeClr>
              </a:solidFill>
              <a:effectLst/>
              <a:latin typeface="+mj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22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031671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N" sz="2800" b="0" i="0" kern="1200">
              <a:solidFill>
                <a:schemeClr val="tx1">
                  <a:lumMod val="65000"/>
                  <a:lumOff val="35000"/>
                </a:schemeClr>
              </a:solidFill>
              <a:effectLst/>
              <a:latin typeface="+mj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52181550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N" sz="2800" b="0" i="0" kern="1200">
              <a:solidFill>
                <a:schemeClr val="tx1">
                  <a:lumMod val="65000"/>
                  <a:lumOff val="35000"/>
                </a:schemeClr>
              </a:solidFill>
              <a:effectLst/>
              <a:latin typeface="+mj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23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2084738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N" sz="2800" b="0" i="0" kern="1200">
              <a:solidFill>
                <a:schemeClr val="tx1">
                  <a:lumMod val="65000"/>
                  <a:lumOff val="35000"/>
                </a:schemeClr>
              </a:solidFill>
              <a:effectLst/>
              <a:latin typeface="+mj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7262159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0" i="0" kern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lt"/>
                <a:ea typeface="+mn-ea"/>
                <a:cs typeface="+mn-cs"/>
              </a:rPr>
              <a:t>Website Link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0" i="0" kern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lt"/>
                <a:ea typeface="+mn-ea"/>
                <a:cs typeface="+mn-cs"/>
              </a:rPr>
              <a:t>Resort Hotel: </a:t>
            </a:r>
            <a:r>
              <a:rPr lang="en-US" sz="2800" b="0">
                <a:solidFill>
                  <a:srgbClr val="2B3A44"/>
                </a:solidFill>
                <a:effectLst/>
                <a:latin typeface="Calibri" panose="020F0502020204030204" pitchFamily="34" charset="0"/>
              </a:rPr>
              <a:t>https://</a:t>
            </a:r>
            <a:r>
              <a:rPr lang="en-US" sz="2800" b="0" err="1">
                <a:solidFill>
                  <a:srgbClr val="2B3A44"/>
                </a:solidFill>
                <a:effectLst/>
                <a:latin typeface="Calibri" panose="020F0502020204030204" pitchFamily="34" charset="0"/>
              </a:rPr>
              <a:t>doi.org</a:t>
            </a:r>
            <a:r>
              <a:rPr lang="en-US" sz="2800" b="0">
                <a:solidFill>
                  <a:srgbClr val="2B3A44"/>
                </a:solidFill>
                <a:effectLst/>
                <a:latin typeface="Calibri" panose="020F0502020204030204" pitchFamily="34" charset="0"/>
              </a:rPr>
              <a:t>/10.1016/j.dib.2018.11.126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0" i="0" kern="1200">
                <a:solidFill>
                  <a:srgbClr val="2B3A44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City Hotel: </a:t>
            </a:r>
            <a:r>
              <a:rPr lang="en-US" sz="2800" b="0">
                <a:solidFill>
                  <a:srgbClr val="2B3A44"/>
                </a:solidFill>
                <a:effectLst/>
                <a:latin typeface="Calibri" panose="020F0502020204030204" pitchFamily="34" charset="0"/>
              </a:rPr>
              <a:t>https://</a:t>
            </a:r>
            <a:r>
              <a:rPr lang="en-US" sz="2800" b="0" err="1">
                <a:solidFill>
                  <a:srgbClr val="2B3A44"/>
                </a:solidFill>
                <a:effectLst/>
                <a:latin typeface="Calibri" panose="020F0502020204030204" pitchFamily="34" charset="0"/>
              </a:rPr>
              <a:t>doi.org</a:t>
            </a:r>
            <a:r>
              <a:rPr lang="en-US" sz="2800" b="0">
                <a:solidFill>
                  <a:srgbClr val="2B3A44"/>
                </a:solidFill>
                <a:effectLst/>
                <a:latin typeface="Calibri" panose="020F0502020204030204" pitchFamily="34" charset="0"/>
              </a:rPr>
              <a:t>/10.1016/j.dib.2018.11.126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0" i="0" kern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lt"/>
                <a:ea typeface="+mn-ea"/>
                <a:cs typeface="+mn-cs"/>
              </a:rPr>
              <a:t>Economic Data: </a:t>
            </a:r>
            <a:r>
              <a:rPr lang="en-US" sz="2800" b="0">
                <a:solidFill>
                  <a:srgbClr val="2B3A44"/>
                </a:solidFill>
                <a:effectLst/>
                <a:latin typeface="Calibri" panose="020F0502020204030204" pitchFamily="34" charset="0"/>
              </a:rPr>
              <a:t>https://</a:t>
            </a:r>
            <a:r>
              <a:rPr lang="en-US" sz="2800" b="0" err="1">
                <a:solidFill>
                  <a:srgbClr val="2B3A44"/>
                </a:solidFill>
                <a:effectLst/>
                <a:latin typeface="Calibri" panose="020F0502020204030204" pitchFamily="34" charset="0"/>
              </a:rPr>
              <a:t>data.imf.org</a:t>
            </a:r>
            <a:r>
              <a:rPr lang="en-US" sz="2800" b="0">
                <a:solidFill>
                  <a:srgbClr val="2B3A44"/>
                </a:solidFill>
                <a:effectLst/>
                <a:latin typeface="Calibri" panose="020F0502020204030204" pitchFamily="34" charset="0"/>
              </a:rPr>
              <a:t>/</a:t>
            </a:r>
            <a:r>
              <a:rPr lang="en-US" sz="2800" b="0" err="1">
                <a:solidFill>
                  <a:srgbClr val="2B3A44"/>
                </a:solidFill>
                <a:effectLst/>
                <a:latin typeface="Calibri" panose="020F0502020204030204" pitchFamily="34" charset="0"/>
              </a:rPr>
              <a:t>regular.aspx?key</a:t>
            </a:r>
            <a:r>
              <a:rPr lang="en-US" sz="2800" b="0">
                <a:solidFill>
                  <a:srgbClr val="2B3A44"/>
                </a:solidFill>
                <a:effectLst/>
                <a:latin typeface="Calibri" panose="020F0502020204030204" pitchFamily="34" charset="0"/>
              </a:rPr>
              <a:t>=61545849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0">
                <a:solidFill>
                  <a:srgbClr val="2B3A44"/>
                </a:solidFill>
                <a:effectLst/>
                <a:latin typeface="Calibri" panose="020F0502020204030204" pitchFamily="34" charset="0"/>
              </a:rPr>
              <a:t>Weather Data: https://</a:t>
            </a:r>
            <a:r>
              <a:rPr lang="en-US" sz="2800" b="0" err="1">
                <a:solidFill>
                  <a:srgbClr val="2B3A44"/>
                </a:solidFill>
                <a:effectLst/>
                <a:latin typeface="Calibri" panose="020F0502020204030204" pitchFamily="34" charset="0"/>
              </a:rPr>
              <a:t>www.visualcrossing.com</a:t>
            </a:r>
            <a:r>
              <a:rPr lang="en-US" sz="2800" b="0">
                <a:solidFill>
                  <a:srgbClr val="2B3A44"/>
                </a:solidFill>
                <a:effectLst/>
                <a:latin typeface="Calibri" panose="020F0502020204030204" pitchFamily="34" charset="0"/>
              </a:rPr>
              <a:t>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0">
                <a:solidFill>
                  <a:srgbClr val="2B3A44"/>
                </a:solidFill>
                <a:effectLst/>
                <a:latin typeface="Calibri" panose="020F0502020204030204" pitchFamily="34" charset="0"/>
              </a:rPr>
              <a:t>Holiday Data: https://</a:t>
            </a:r>
            <a:r>
              <a:rPr lang="en-US" sz="2800" b="0" err="1">
                <a:solidFill>
                  <a:srgbClr val="2B3A44"/>
                </a:solidFill>
                <a:effectLst/>
                <a:latin typeface="Calibri" panose="020F0502020204030204" pitchFamily="34" charset="0"/>
              </a:rPr>
              <a:t>www.timeanddate.com</a:t>
            </a:r>
            <a:r>
              <a:rPr lang="en-US" sz="2800" b="0">
                <a:solidFill>
                  <a:srgbClr val="2B3A44"/>
                </a:solidFill>
                <a:effectLst/>
                <a:latin typeface="Calibri" panose="020F0502020204030204" pitchFamily="34" charset="0"/>
              </a:rPr>
              <a:t>/holidays/</a:t>
            </a:r>
            <a:r>
              <a:rPr lang="en-US" sz="2800" b="0" err="1">
                <a:solidFill>
                  <a:srgbClr val="2B3A44"/>
                </a:solidFill>
                <a:effectLst/>
                <a:latin typeface="Calibri" panose="020F0502020204030204" pitchFamily="34" charset="0"/>
              </a:rPr>
              <a:t>portugal</a:t>
            </a:r>
            <a:r>
              <a:rPr lang="en-US" sz="2800" b="0">
                <a:solidFill>
                  <a:srgbClr val="2B3A44"/>
                </a:solidFill>
                <a:effectLst/>
                <a:latin typeface="Calibri" panose="020F0502020204030204" pitchFamily="34" charset="0"/>
              </a:rPr>
              <a:t>/2015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0">
                <a:solidFill>
                  <a:srgbClr val="2B3A44"/>
                </a:solidFill>
                <a:effectLst/>
                <a:latin typeface="Calibri" panose="020F0502020204030204" pitchFamily="34" charset="0"/>
              </a:rPr>
              <a:t>Number of tourists by country of residence: https://</a:t>
            </a:r>
            <a:r>
              <a:rPr lang="en-US" sz="2800" b="0" err="1">
                <a:solidFill>
                  <a:srgbClr val="2B3A44"/>
                </a:solidFill>
                <a:effectLst/>
                <a:latin typeface="Calibri" panose="020F0502020204030204" pitchFamily="34" charset="0"/>
              </a:rPr>
              <a:t>www.ine.es</a:t>
            </a:r>
            <a:r>
              <a:rPr lang="en-US" sz="2800" b="0">
                <a:solidFill>
                  <a:srgbClr val="2B3A44"/>
                </a:solidFill>
                <a:effectLst/>
                <a:latin typeface="Calibri" panose="020F0502020204030204" pitchFamily="34" charset="0"/>
              </a:rPr>
              <a:t>/jaxiT3/</a:t>
            </a:r>
            <a:r>
              <a:rPr lang="en-US" sz="2800" b="0" err="1">
                <a:solidFill>
                  <a:srgbClr val="2B3A44"/>
                </a:solidFill>
                <a:effectLst/>
                <a:latin typeface="Calibri" panose="020F0502020204030204" pitchFamily="34" charset="0"/>
              </a:rPr>
              <a:t>Datos.htm?t</a:t>
            </a:r>
            <a:r>
              <a:rPr lang="en-US" sz="2800" b="0">
                <a:solidFill>
                  <a:srgbClr val="2B3A44"/>
                </a:solidFill>
                <a:effectLst/>
                <a:latin typeface="Calibri" panose="020F0502020204030204" pitchFamily="34" charset="0"/>
              </a:rPr>
              <a:t>=10822#!tabs-table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/>
              <a:t>Guests and overnight stays by country of residence: https://</a:t>
            </a:r>
            <a:r>
              <a:rPr lang="en-US" sz="4000" err="1"/>
              <a:t>www.ine.es</a:t>
            </a:r>
            <a:r>
              <a:rPr lang="en-US" sz="4000"/>
              <a:t>/jaxiT3/</a:t>
            </a:r>
            <a:r>
              <a:rPr lang="en-US" sz="4000" err="1"/>
              <a:t>Datos.htm?t</a:t>
            </a:r>
            <a:r>
              <a:rPr lang="en-US" sz="4000"/>
              <a:t>=10822#!tabs-</a:t>
            </a:r>
            <a:r>
              <a:rPr lang="en-US" sz="4000" err="1"/>
              <a:t>tabla</a:t>
            </a:r>
            <a:endParaRPr lang="en-US" sz="2800" b="0">
              <a:solidFill>
                <a:srgbClr val="2B3A44"/>
              </a:solidFill>
              <a:effectLst/>
              <a:latin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N" sz="2800" b="0" i="0" kern="1200">
              <a:solidFill>
                <a:schemeClr val="tx1">
                  <a:lumMod val="65000"/>
                  <a:lumOff val="35000"/>
                </a:schemeClr>
              </a:solidFill>
              <a:effectLst/>
              <a:latin typeface="+mj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2909898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N" sz="2800" b="0" i="0" kern="1200">
              <a:solidFill>
                <a:schemeClr val="tx1">
                  <a:lumMod val="65000"/>
                  <a:lumOff val="35000"/>
                </a:schemeClr>
              </a:solidFill>
              <a:effectLst/>
              <a:latin typeface="+mj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3325902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N" sz="2800" b="0" i="0" kern="1200">
              <a:solidFill>
                <a:schemeClr val="tx1">
                  <a:lumMod val="65000"/>
                  <a:lumOff val="35000"/>
                </a:schemeClr>
              </a:solidFill>
              <a:effectLst/>
              <a:latin typeface="+mj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4214251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N" sz="2800" b="0" i="0" kern="1200">
              <a:solidFill>
                <a:schemeClr val="tx1">
                  <a:lumMod val="65000"/>
                  <a:lumOff val="35000"/>
                </a:schemeClr>
              </a:solidFill>
              <a:effectLst/>
              <a:latin typeface="+mj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8734557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N" sz="2800" b="0" i="0" kern="1200">
              <a:solidFill>
                <a:schemeClr val="tx1">
                  <a:lumMod val="65000"/>
                  <a:lumOff val="35000"/>
                </a:schemeClr>
              </a:solidFill>
              <a:effectLst/>
              <a:latin typeface="+mj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10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4617794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N" sz="2800" b="0" i="0" kern="1200">
              <a:solidFill>
                <a:schemeClr val="tx1">
                  <a:lumMod val="65000"/>
                  <a:lumOff val="35000"/>
                </a:schemeClr>
              </a:solidFill>
              <a:effectLst/>
              <a:latin typeface="+mj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11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8162852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-up of a blue sky&#10;&#10;Description automatically generated">
            <a:extLst>
              <a:ext uri="{FF2B5EF4-FFF2-40B4-BE49-F238E27FC236}">
                <a16:creationId xmlns:a16="http://schemas.microsoft.com/office/drawing/2014/main" id="{775CFBD9-6477-F2A4-F38F-7E429786DCB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9"/>
          <a:stretch/>
        </p:blipFill>
        <p:spPr>
          <a:xfrm>
            <a:off x="20" y="1923"/>
            <a:ext cx="18287980" cy="1028507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-up of a building&#10;&#10;Description automatically generated">
            <a:extLst>
              <a:ext uri="{FF2B5EF4-FFF2-40B4-BE49-F238E27FC236}">
                <a16:creationId xmlns:a16="http://schemas.microsoft.com/office/drawing/2014/main" id="{EB0743CF-2B1B-32A4-9295-F5BE92A6FCA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315"/>
          <a:stretch/>
        </p:blipFill>
        <p:spPr>
          <a:xfrm>
            <a:off x="20" y="1923"/>
            <a:ext cx="18287980" cy="1028507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D317F02-56E5-288C-52B6-6AEC55E5DD84}"/>
              </a:ext>
            </a:extLst>
          </p:cNvPr>
          <p:cNvCxnSpPr>
            <a:cxnSpLocks/>
          </p:cNvCxnSpPr>
          <p:nvPr userDrawn="1"/>
        </p:nvCxnSpPr>
        <p:spPr>
          <a:xfrm>
            <a:off x="800100" y="1485900"/>
            <a:ext cx="166878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-up of a blue sky&#10;&#10;Description automatically generated">
            <a:extLst>
              <a:ext uri="{FF2B5EF4-FFF2-40B4-BE49-F238E27FC236}">
                <a16:creationId xmlns:a16="http://schemas.microsoft.com/office/drawing/2014/main" id="{152ECD3C-8024-CE47-5E95-3F54310B00D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35000"/>
          </a:blip>
          <a:srcRect t="19"/>
          <a:stretch/>
        </p:blipFill>
        <p:spPr>
          <a:xfrm>
            <a:off x="20" y="1923"/>
            <a:ext cx="18287980" cy="1028507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1/29/24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1/29/24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1/29/24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1/29/24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2.pn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3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9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29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9.png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40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5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50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7.png"/><Relationship Id="rId5" Type="http://schemas.openxmlformats.org/officeDocument/2006/relationships/image" Target="../media/image8.png"/><Relationship Id="rId4" Type="http://schemas.openxmlformats.org/officeDocument/2006/relationships/image" Target="../media/image5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DFED529E-9B0C-F446-830E-A58401847187}"/>
              </a:ext>
            </a:extLst>
          </p:cNvPr>
          <p:cNvGrpSpPr/>
          <p:nvPr/>
        </p:nvGrpSpPr>
        <p:grpSpPr>
          <a:xfrm>
            <a:off x="2362200" y="3009900"/>
            <a:ext cx="2743199" cy="1730132"/>
            <a:chOff x="2362200" y="3009900"/>
            <a:chExt cx="2743199" cy="1730132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748987BE-8225-B312-E975-31EA8A389CFA}"/>
                </a:ext>
              </a:extLst>
            </p:cNvPr>
            <p:cNvSpPr txBox="1"/>
            <p:nvPr/>
          </p:nvSpPr>
          <p:spPr>
            <a:xfrm>
              <a:off x="2819400" y="3009900"/>
              <a:ext cx="2285999" cy="1730132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/>
            <a:p>
              <a:pPr>
                <a:spcBef>
                  <a:spcPct val="0"/>
                </a:spcBef>
                <a:spcAft>
                  <a:spcPts val="600"/>
                </a:spcAft>
              </a:pPr>
              <a:r>
                <a:rPr lang="en-US" sz="11500">
                  <a:solidFill>
                    <a:srgbClr val="1D78C7"/>
                  </a:solidFill>
                  <a:latin typeface="DIN Condensed" pitchFamily="2" charset="0"/>
                  <a:ea typeface="+mj-ea"/>
                  <a:cs typeface="Bahnschrift SemiCondensed" panose="020F0502020204030204" pitchFamily="34" charset="0"/>
                </a:rPr>
                <a:t>01</a:t>
              </a: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512F500D-48C8-8FD2-033F-062522F9470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62200" y="3270983"/>
              <a:ext cx="317886" cy="1207966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858C6226-B45A-49B2-67A0-637EAFB24B38}"/>
              </a:ext>
            </a:extLst>
          </p:cNvPr>
          <p:cNvSpPr txBox="1"/>
          <p:nvPr/>
        </p:nvSpPr>
        <p:spPr>
          <a:xfrm>
            <a:off x="4572000" y="2998666"/>
            <a:ext cx="5181600" cy="11430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Aft>
                <a:spcPts val="600"/>
              </a:spcAft>
            </a:pPr>
            <a:r>
              <a:rPr lang="en-US" sz="3300" b="1">
                <a:solidFill>
                  <a:schemeClr val="tx1">
                    <a:lumMod val="65000"/>
                    <a:lumOff val="35000"/>
                  </a:schemeClr>
                </a:solidFill>
                <a:latin typeface="Bahnschrift" panose="020B0502040204020203" pitchFamily="34" charset="0"/>
              </a:rPr>
              <a:t>Executive Summary and </a:t>
            </a:r>
          </a:p>
          <a:p>
            <a:pPr>
              <a:spcAft>
                <a:spcPts val="600"/>
              </a:spcAft>
            </a:pPr>
            <a:r>
              <a:rPr lang="en-US" sz="3300" b="1">
                <a:solidFill>
                  <a:schemeClr val="tx1">
                    <a:lumMod val="65000"/>
                    <a:lumOff val="35000"/>
                  </a:schemeClr>
                </a:solidFill>
                <a:latin typeface="Bahnschrift" panose="020B0502040204020203" pitchFamily="34" charset="0"/>
              </a:rPr>
              <a:t>Business Use Case </a:t>
            </a:r>
            <a:endParaRPr lang="en-US" sz="3300" b="1">
              <a:solidFill>
                <a:schemeClr val="tx1">
                  <a:lumMod val="65000"/>
                  <a:lumOff val="35000"/>
                </a:schemeClr>
              </a:solidFill>
              <a:effectLst/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17704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F3D7B6A-D2F7-46C9-3BD5-CD340AA0C258}"/>
              </a:ext>
            </a:extLst>
          </p:cNvPr>
          <p:cNvSpPr txBox="1"/>
          <p:nvPr/>
        </p:nvSpPr>
        <p:spPr>
          <a:xfrm>
            <a:off x="800100" y="800100"/>
            <a:ext cx="6438900" cy="685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zh-TW" sz="4000" b="1">
                <a:solidFill>
                  <a:schemeClr val="tx2">
                    <a:lumMod val="50000"/>
                  </a:schemeClr>
                </a:solidFill>
                <a:ea typeface="新細明體"/>
              </a:rPr>
              <a:t>Data</a:t>
            </a:r>
            <a:r>
              <a:rPr lang="zh-TW" altLang="en-US" sz="4000" b="1">
                <a:solidFill>
                  <a:schemeClr val="tx2">
                    <a:lumMod val="50000"/>
                  </a:schemeClr>
                </a:solidFill>
                <a:ea typeface="新細明體"/>
              </a:rPr>
              <a:t> </a:t>
            </a:r>
            <a:r>
              <a:rPr lang="en-US" altLang="zh-TW" sz="4000" b="1">
                <a:solidFill>
                  <a:schemeClr val="tx2">
                    <a:lumMod val="50000"/>
                  </a:schemeClr>
                </a:solidFill>
                <a:ea typeface="新細明體"/>
              </a:rPr>
              <a:t>Profile – Tourist Data</a:t>
            </a:r>
            <a:endParaRPr lang="en-US" sz="4000" b="1">
              <a:solidFill>
                <a:schemeClr val="tx2">
                  <a:lumMod val="50000"/>
                </a:schemeClr>
              </a:solidFill>
              <a:cs typeface="Calibri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78FEC61-39BA-38CF-A041-1E909DD8689B}"/>
              </a:ext>
            </a:extLst>
          </p:cNvPr>
          <p:cNvSpPr txBox="1"/>
          <p:nvPr/>
        </p:nvSpPr>
        <p:spPr>
          <a:xfrm>
            <a:off x="800099" y="1677942"/>
            <a:ext cx="16675101" cy="967957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>
                <a:solidFill>
                  <a:schemeClr val="tx1">
                    <a:lumMod val="65000"/>
                    <a:lumOff val="35000"/>
                  </a:schemeClr>
                </a:solidFill>
                <a:cs typeface="Calibri"/>
              </a:rPr>
              <a:t>  Goal</a:t>
            </a:r>
            <a:r>
              <a:rPr lang="en-US" sz="2000">
                <a:solidFill>
                  <a:schemeClr val="tx1">
                    <a:lumMod val="65000"/>
                    <a:lumOff val="35000"/>
                  </a:schemeClr>
                </a:solidFill>
                <a:cs typeface="Calibri"/>
              </a:rPr>
              <a:t>: </a:t>
            </a:r>
            <a:r>
              <a:rPr lang="en-US" sz="20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To study monthly travel popularity fluctuations in Lisbon and understand its correlation with our hotel booking data</a:t>
            </a:r>
          </a:p>
          <a:p>
            <a:pPr>
              <a:lnSpc>
                <a:spcPct val="150000"/>
              </a:lnSpc>
            </a:pPr>
            <a:r>
              <a:rPr lang="en-US" sz="2000" b="1">
                <a:solidFill>
                  <a:schemeClr val="tx1">
                    <a:lumMod val="65000"/>
                    <a:lumOff val="35000"/>
                  </a:schemeClr>
                </a:solidFill>
                <a:cs typeface="Calibri"/>
              </a:rPr>
              <a:t>  Characteristics</a:t>
            </a:r>
            <a:r>
              <a:rPr lang="en-US" sz="2000">
                <a:solidFill>
                  <a:schemeClr val="tx1">
                    <a:lumMod val="65000"/>
                    <a:lumOff val="35000"/>
                  </a:schemeClr>
                </a:solidFill>
                <a:cs typeface="Calibri"/>
              </a:rPr>
              <a:t>: </a:t>
            </a:r>
            <a:r>
              <a:rPr lang="en-US" sz="20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‘Number of Tourists Data’ includes the monthly number of tourist travelling across Portugal border between Jul 2015 and Dec 2017</a:t>
            </a:r>
            <a:endParaRPr lang="en-US" sz="2000">
              <a:solidFill>
                <a:schemeClr val="tx1">
                  <a:lumMod val="65000"/>
                  <a:lumOff val="35000"/>
                </a:schemeClr>
              </a:solidFill>
              <a:latin typeface="+mj-lt"/>
              <a:cs typeface="Calibri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377A1A9-93C0-AB26-E2FB-C300EE953D4D}"/>
              </a:ext>
            </a:extLst>
          </p:cNvPr>
          <p:cNvSpPr txBox="1"/>
          <p:nvPr/>
        </p:nvSpPr>
        <p:spPr>
          <a:xfrm>
            <a:off x="19138122" y="3174214"/>
            <a:ext cx="16675101" cy="506292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>
                <a:solidFill>
                  <a:schemeClr val="tx1">
                    <a:lumMod val="65000"/>
                    <a:lumOff val="35000"/>
                  </a:schemeClr>
                </a:solidFill>
                <a:cs typeface="Calibri"/>
              </a:rPr>
              <a:t>  Guests of Overnight Stays Data</a:t>
            </a:r>
            <a:endParaRPr lang="en-US" sz="2000">
              <a:solidFill>
                <a:schemeClr val="tx1">
                  <a:lumMod val="65000"/>
                  <a:lumOff val="35000"/>
                </a:schemeClr>
              </a:solidFill>
              <a:cs typeface="Calibri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C795306-0756-F867-09D4-41EA1E3DAD88}"/>
              </a:ext>
            </a:extLst>
          </p:cNvPr>
          <p:cNvGrpSpPr/>
          <p:nvPr/>
        </p:nvGrpSpPr>
        <p:grpSpPr>
          <a:xfrm>
            <a:off x="806449" y="3450128"/>
            <a:ext cx="16675101" cy="1571814"/>
            <a:chOff x="812799" y="4820414"/>
            <a:chExt cx="16675101" cy="1571814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1E99F5A-07DC-D73A-0352-B2EDA94B749C}"/>
                </a:ext>
              </a:extLst>
            </p:cNvPr>
            <p:cNvSpPr txBox="1"/>
            <p:nvPr/>
          </p:nvSpPr>
          <p:spPr>
            <a:xfrm>
              <a:off x="812799" y="4820414"/>
              <a:ext cx="16675101" cy="506292"/>
            </a:xfrm>
            <a:prstGeom prst="rect">
              <a:avLst/>
            </a:prstGeom>
            <a:noFill/>
            <a:ln>
              <a:noFill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2000" b="1">
                  <a:solidFill>
                    <a:schemeClr val="tx1">
                      <a:lumMod val="65000"/>
                      <a:lumOff val="35000"/>
                    </a:schemeClr>
                  </a:solidFill>
                  <a:cs typeface="Calibri"/>
                </a:rPr>
                <a:t>  Number of Tourists Data</a:t>
              </a:r>
              <a:endParaRPr lang="en-US" sz="2000">
                <a:solidFill>
                  <a:schemeClr val="tx1">
                    <a:lumMod val="65000"/>
                    <a:lumOff val="35000"/>
                  </a:schemeClr>
                </a:solidFill>
                <a:cs typeface="Calibri"/>
              </a:endParaRP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4092088B-688D-321F-2262-1B7B45634E73}"/>
                </a:ext>
              </a:extLst>
            </p:cNvPr>
            <p:cNvPicPr>
              <a:picLocks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2799" y="5607239"/>
              <a:ext cx="9940957" cy="778148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5E047ECA-9773-08BB-4544-2B82E3855F4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53756" y="5585828"/>
              <a:ext cx="6540800" cy="806400"/>
            </a:xfrm>
            <a:prstGeom prst="rect">
              <a:avLst/>
            </a:prstGeom>
          </p:spPr>
        </p:pic>
      </p:grpSp>
      <p:pic>
        <p:nvPicPr>
          <p:cNvPr id="26" name="Picture 25">
            <a:extLst>
              <a:ext uri="{FF2B5EF4-FFF2-40B4-BE49-F238E27FC236}">
                <a16:creationId xmlns:a16="http://schemas.microsoft.com/office/drawing/2014/main" id="{D374A126-0561-0A89-E5E6-D2EA6FF0EF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38122" y="3961039"/>
            <a:ext cx="9453131" cy="85937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F41C098E-B993-D5A2-1C96-94770DD92C8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38122" y="5151013"/>
            <a:ext cx="7123126" cy="838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4932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F3D7B6A-D2F7-46C9-3BD5-CD340AA0C258}"/>
              </a:ext>
            </a:extLst>
          </p:cNvPr>
          <p:cNvSpPr txBox="1"/>
          <p:nvPr/>
        </p:nvSpPr>
        <p:spPr>
          <a:xfrm>
            <a:off x="800100" y="800100"/>
            <a:ext cx="6438900" cy="685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zh-TW" sz="4000" b="1">
                <a:solidFill>
                  <a:schemeClr val="tx2">
                    <a:lumMod val="50000"/>
                  </a:schemeClr>
                </a:solidFill>
              </a:rPr>
              <a:t>Data</a:t>
            </a:r>
            <a:r>
              <a:rPr lang="zh-TW" altLang="en-US" sz="4000" b="1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altLang="zh-TW" sz="4000" b="1">
                <a:solidFill>
                  <a:schemeClr val="tx2">
                    <a:lumMod val="50000"/>
                  </a:schemeClr>
                </a:solidFill>
              </a:rPr>
              <a:t>Profile</a:t>
            </a:r>
            <a:endParaRPr lang="en-US" sz="4000" b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506FE0-833B-D0EE-57CD-0A2D62C80B4C}"/>
              </a:ext>
            </a:extLst>
          </p:cNvPr>
          <p:cNvSpPr txBox="1"/>
          <p:nvPr/>
        </p:nvSpPr>
        <p:spPr>
          <a:xfrm>
            <a:off x="1259478" y="2114874"/>
            <a:ext cx="3019647" cy="62880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Aft>
                <a:spcPts val="600"/>
              </a:spcAft>
            </a:pPr>
            <a:r>
              <a:rPr lang="en-US" altLang="zh-TW" sz="3300" b="1">
                <a:solidFill>
                  <a:schemeClr val="tx1">
                    <a:lumMod val="65000"/>
                    <a:lumOff val="35000"/>
                  </a:schemeClr>
                </a:solidFill>
              </a:rPr>
              <a:t>Main dataset:</a:t>
            </a:r>
            <a:endParaRPr lang="en-US" sz="3300" b="1">
              <a:solidFill>
                <a:schemeClr val="tx1">
                  <a:lumMod val="65000"/>
                  <a:lumOff val="35000"/>
                </a:schemeClr>
              </a:solidFill>
              <a:effectLst/>
            </a:endParaRPr>
          </a:p>
        </p:txBody>
      </p:sp>
      <p:pic>
        <p:nvPicPr>
          <p:cNvPr id="14" name="Picture 1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CF43F1DD-94EE-0B31-9557-015E577521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" y="2174446"/>
            <a:ext cx="459378" cy="45937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A7BD1AB-6DCF-A51C-8DCD-A80940EBB7F2}"/>
              </a:ext>
            </a:extLst>
          </p:cNvPr>
          <p:cNvSpPr txBox="1"/>
          <p:nvPr/>
        </p:nvSpPr>
        <p:spPr>
          <a:xfrm>
            <a:off x="1259478" y="2743682"/>
            <a:ext cx="8195807" cy="109081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Aft>
                <a:spcPts val="600"/>
              </a:spcAft>
            </a:pPr>
            <a:r>
              <a:rPr lang="en-US" sz="280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Resort &amp; City Hotel Booking</a:t>
            </a:r>
          </a:p>
          <a:p>
            <a:pPr>
              <a:spcAft>
                <a:spcPts val="600"/>
              </a:spcAft>
            </a:pPr>
            <a:r>
              <a:rPr 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- reservation status, guest, payment, arrival date, </a:t>
            </a:r>
            <a:r>
              <a:rPr lang="en-US" sz="2800" err="1">
                <a:solidFill>
                  <a:schemeClr val="tx1">
                    <a:lumMod val="65000"/>
                    <a:lumOff val="35000"/>
                  </a:schemeClr>
                </a:solidFill>
              </a:rPr>
              <a:t>etc</a:t>
            </a:r>
            <a:endParaRPr lang="en-US" sz="2800">
              <a:solidFill>
                <a:schemeClr val="tx1">
                  <a:lumMod val="65000"/>
                  <a:lumOff val="35000"/>
                </a:schemeClr>
              </a:solidFill>
              <a:effectLst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FF964B3-8E22-5831-8B68-AC152A63BE2E}"/>
              </a:ext>
            </a:extLst>
          </p:cNvPr>
          <p:cNvSpPr txBox="1"/>
          <p:nvPr/>
        </p:nvSpPr>
        <p:spPr>
          <a:xfrm>
            <a:off x="1259478" y="4148898"/>
            <a:ext cx="5180233" cy="62880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Aft>
                <a:spcPts val="600"/>
              </a:spcAft>
            </a:pPr>
            <a:r>
              <a:rPr lang="en-US" altLang="zh-TW" sz="3300" b="1">
                <a:solidFill>
                  <a:schemeClr val="tx1">
                    <a:lumMod val="65000"/>
                    <a:lumOff val="35000"/>
                  </a:schemeClr>
                </a:solidFill>
              </a:rPr>
              <a:t>Supporting dataset:</a:t>
            </a:r>
            <a:endParaRPr lang="en-US" sz="3300" b="1">
              <a:solidFill>
                <a:schemeClr val="tx1">
                  <a:lumMod val="65000"/>
                  <a:lumOff val="35000"/>
                </a:schemeClr>
              </a:solidFill>
              <a:effectLst/>
            </a:endParaRPr>
          </a:p>
        </p:txBody>
      </p:sp>
      <p:pic>
        <p:nvPicPr>
          <p:cNvPr id="17" name="Picture 16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4B5C5F56-7F56-0EE9-7409-28593EEA91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" y="4208470"/>
            <a:ext cx="459378" cy="45937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25BEB54-5213-40B7-AC92-5CB6AA57FC7D}"/>
              </a:ext>
            </a:extLst>
          </p:cNvPr>
          <p:cNvSpPr txBox="1"/>
          <p:nvPr/>
        </p:nvSpPr>
        <p:spPr>
          <a:xfrm>
            <a:off x="1259478" y="4777706"/>
            <a:ext cx="8195807" cy="109081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Aft>
                <a:spcPts val="600"/>
              </a:spcAft>
            </a:pPr>
            <a:r>
              <a:rPr lang="en-US" sz="280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Economic Indicator</a:t>
            </a:r>
          </a:p>
          <a:p>
            <a:pPr>
              <a:spcAft>
                <a:spcPts val="600"/>
              </a:spcAft>
            </a:pPr>
            <a:r>
              <a:rPr 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- CPI, PPI, unemployment rate, </a:t>
            </a:r>
            <a:r>
              <a:rPr lang="en-US" sz="2800" err="1">
                <a:solidFill>
                  <a:schemeClr val="tx1">
                    <a:lumMod val="65000"/>
                    <a:lumOff val="35000"/>
                  </a:schemeClr>
                </a:solidFill>
              </a:rPr>
              <a:t>etc</a:t>
            </a:r>
            <a:endParaRPr 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spcAft>
                <a:spcPts val="600"/>
              </a:spcAft>
            </a:pPr>
            <a:endParaRPr lang="en-US" sz="2800">
              <a:solidFill>
                <a:schemeClr val="tx1">
                  <a:lumMod val="65000"/>
                  <a:lumOff val="35000"/>
                </a:schemeClr>
              </a:solidFill>
              <a:effectLst/>
            </a:endParaRPr>
          </a:p>
          <a:p>
            <a:pPr>
              <a:spcAft>
                <a:spcPts val="600"/>
              </a:spcAft>
            </a:pPr>
            <a:r>
              <a:rPr 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Weather Data</a:t>
            </a:r>
          </a:p>
          <a:p>
            <a:pPr>
              <a:spcAft>
                <a:spcPts val="600"/>
              </a:spcAft>
            </a:pPr>
            <a:r>
              <a:rPr lang="en-US" sz="280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- temperature, humidity, snow, </a:t>
            </a:r>
            <a:r>
              <a:rPr lang="en-US" sz="280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etc</a:t>
            </a:r>
            <a:endParaRPr lang="en-US" sz="2800">
              <a:solidFill>
                <a:schemeClr val="tx1">
                  <a:lumMod val="65000"/>
                  <a:lumOff val="35000"/>
                </a:schemeClr>
              </a:solidFill>
              <a:effectLst/>
            </a:endParaRPr>
          </a:p>
          <a:p>
            <a:pPr>
              <a:spcAft>
                <a:spcPts val="600"/>
              </a:spcAft>
            </a:pPr>
            <a:endParaRPr 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spcAft>
                <a:spcPts val="600"/>
              </a:spcAft>
            </a:pPr>
            <a:r>
              <a:rPr lang="en-US" sz="280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Touris</a:t>
            </a:r>
            <a:r>
              <a:rPr 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m Data</a:t>
            </a:r>
          </a:p>
          <a:p>
            <a:pPr>
              <a:spcAft>
                <a:spcPts val="600"/>
              </a:spcAft>
            </a:pPr>
            <a:r>
              <a:rPr lang="en-US" sz="280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- Touris</a:t>
            </a:r>
            <a:r>
              <a:rPr 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t(total &amp; stay overnight) number per month</a:t>
            </a:r>
            <a:endParaRPr lang="en-US" sz="2800">
              <a:solidFill>
                <a:schemeClr val="tx1">
                  <a:lumMod val="65000"/>
                  <a:lumOff val="35000"/>
                </a:schemeClr>
              </a:solidFill>
              <a:effectLst/>
            </a:endParaRPr>
          </a:p>
        </p:txBody>
      </p:sp>
      <p:sp>
        <p:nvSpPr>
          <p:cNvPr id="21" name="Right Brace 20">
            <a:extLst>
              <a:ext uri="{FF2B5EF4-FFF2-40B4-BE49-F238E27FC236}">
                <a16:creationId xmlns:a16="http://schemas.microsoft.com/office/drawing/2014/main" id="{0B61FEE3-3052-0EF2-3AB7-3A97C69E56AE}"/>
              </a:ext>
            </a:extLst>
          </p:cNvPr>
          <p:cNvSpPr/>
          <p:nvPr/>
        </p:nvSpPr>
        <p:spPr>
          <a:xfrm>
            <a:off x="9286834" y="2404134"/>
            <a:ext cx="627829" cy="6210353"/>
          </a:xfrm>
          <a:prstGeom prst="rightBrace">
            <a:avLst>
              <a:gd name="adj1" fmla="val 10965"/>
              <a:gd name="adj2" fmla="val 50393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42FE4E6-AF25-DD35-0F98-5B1475A898D3}"/>
              </a:ext>
            </a:extLst>
          </p:cNvPr>
          <p:cNvSpPr txBox="1"/>
          <p:nvPr/>
        </p:nvSpPr>
        <p:spPr>
          <a:xfrm>
            <a:off x="10501175" y="2429278"/>
            <a:ext cx="6883312" cy="142962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0" i="0">
                <a:solidFill>
                  <a:srgbClr val="24292F"/>
                </a:solidFill>
                <a:effectLst/>
                <a:latin typeface="Noto Sans" panose="020B0502040504020204" pitchFamily="34" charset="0"/>
              </a:rPr>
              <a:t>Import the dataset into </a:t>
            </a:r>
            <a:r>
              <a:rPr lang="en-US" sz="2000" b="0" i="0" err="1">
                <a:solidFill>
                  <a:srgbClr val="24292F"/>
                </a:solidFill>
                <a:effectLst/>
                <a:latin typeface="Noto Sans" panose="020B0502040504020204" pitchFamily="34" charset="0"/>
              </a:rPr>
              <a:t>Jupyter</a:t>
            </a:r>
            <a:r>
              <a:rPr lang="en-US" sz="2000" b="0" i="0">
                <a:solidFill>
                  <a:srgbClr val="24292F"/>
                </a:solidFill>
                <a:effectLst/>
                <a:latin typeface="Noto Sans" panose="020B0502040504020204" pitchFamily="34" charset="0"/>
              </a:rPr>
              <a:t> Notebook using Pandas</a:t>
            </a:r>
          </a:p>
          <a:p>
            <a:pPr>
              <a:lnSpc>
                <a:spcPct val="150000"/>
              </a:lnSpc>
            </a:pPr>
            <a:r>
              <a:rPr lang="en-US" sz="2000" b="0" i="0">
                <a:solidFill>
                  <a:srgbClr val="24292F"/>
                </a:solidFill>
                <a:effectLst/>
                <a:latin typeface="Noto Sans" panose="020B0502040504020204" pitchFamily="34" charset="0"/>
              </a:rPr>
              <a:t>Explore the </a:t>
            </a:r>
            <a:r>
              <a:rPr lang="en-US" sz="2000" b="0" i="0" err="1">
                <a:solidFill>
                  <a:srgbClr val="24292F"/>
                </a:solidFill>
                <a:effectLst/>
                <a:latin typeface="Noto Sans" panose="020B0502040504020204" pitchFamily="34" charset="0"/>
              </a:rPr>
              <a:t>DataFrame</a:t>
            </a:r>
            <a:r>
              <a:rPr lang="en-US" sz="2000" b="0" i="0">
                <a:solidFill>
                  <a:srgbClr val="24292F"/>
                </a:solidFill>
                <a:effectLst/>
                <a:latin typeface="Noto Sans" panose="020B0502040504020204" pitchFamily="34" charset="0"/>
              </a:rPr>
              <a:t> to understand the data</a:t>
            </a:r>
          </a:p>
          <a:p>
            <a:pPr>
              <a:lnSpc>
                <a:spcPct val="150000"/>
              </a:lnSpc>
            </a:pPr>
            <a:r>
              <a:rPr lang="en-US" sz="2000">
                <a:solidFill>
                  <a:srgbClr val="24292F"/>
                </a:solidFill>
                <a:latin typeface="Noto Sans" panose="020B0502040504020204" pitchFamily="34" charset="0"/>
                <a:cs typeface="Calibri"/>
              </a:rPr>
              <a:t>Get ready for data transformation</a:t>
            </a:r>
            <a:endParaRPr lang="en-US" sz="2000">
              <a:solidFill>
                <a:schemeClr val="tx1">
                  <a:lumMod val="65000"/>
                  <a:lumOff val="35000"/>
                </a:schemeClr>
              </a:solidFill>
              <a:cs typeface="Calibri"/>
            </a:endParaRPr>
          </a:p>
        </p:txBody>
      </p:sp>
      <p:pic>
        <p:nvPicPr>
          <p:cNvPr id="25" name="Picture 24" descr="A logo with orange and grey circles&#10;&#10;Description automatically generated">
            <a:extLst>
              <a:ext uri="{FF2B5EF4-FFF2-40B4-BE49-F238E27FC236}">
                <a16:creationId xmlns:a16="http://schemas.microsoft.com/office/drawing/2014/main" id="{69B37D93-73FE-8D8B-6B31-C2483D1AF7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84487" y="7846051"/>
            <a:ext cx="823932" cy="653169"/>
          </a:xfrm>
          <a:prstGeom prst="rect">
            <a:avLst/>
          </a:prstGeom>
        </p:spPr>
      </p:pic>
      <p:pic>
        <p:nvPicPr>
          <p:cNvPr id="7" name="Picture 6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4C508F2D-3AE9-AFE5-7CB4-696A880B028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9351"/>
          <a:stretch/>
        </p:blipFill>
        <p:spPr>
          <a:xfrm>
            <a:off x="10140461" y="4490689"/>
            <a:ext cx="7617187" cy="2755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4917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DFED529E-9B0C-F446-830E-A58401847187}"/>
              </a:ext>
            </a:extLst>
          </p:cNvPr>
          <p:cNvGrpSpPr/>
          <p:nvPr/>
        </p:nvGrpSpPr>
        <p:grpSpPr>
          <a:xfrm>
            <a:off x="2362200" y="3009900"/>
            <a:ext cx="2743199" cy="1730132"/>
            <a:chOff x="2362200" y="3009900"/>
            <a:chExt cx="2743199" cy="1730132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748987BE-8225-B312-E975-31EA8A389CFA}"/>
                </a:ext>
              </a:extLst>
            </p:cNvPr>
            <p:cNvSpPr txBox="1"/>
            <p:nvPr/>
          </p:nvSpPr>
          <p:spPr>
            <a:xfrm>
              <a:off x="2819400" y="3009900"/>
              <a:ext cx="2285999" cy="1730132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/>
            <a:p>
              <a:pPr>
                <a:spcBef>
                  <a:spcPct val="0"/>
                </a:spcBef>
                <a:spcAft>
                  <a:spcPts val="600"/>
                </a:spcAft>
              </a:pPr>
              <a:r>
                <a:rPr lang="en-US" sz="11500">
                  <a:solidFill>
                    <a:srgbClr val="1D78C7"/>
                  </a:solidFill>
                  <a:latin typeface="DIN Condensed"/>
                  <a:ea typeface="+mj-ea"/>
                  <a:cs typeface="Bahnschrift SemiCondensed" panose="020F0502020204030204" pitchFamily="34" charset="0"/>
                </a:rPr>
                <a:t>05</a:t>
              </a:r>
              <a:endParaRPr lang="en-US" altLang="zh-TW" sz="11500">
                <a:solidFill>
                  <a:srgbClr val="1D78C7"/>
                </a:solidFill>
                <a:latin typeface="DIN Condensed" pitchFamily="2" charset="0"/>
                <a:ea typeface="新細明體"/>
                <a:cs typeface="Bahnschrift SemiCondensed" panose="020F0502020204030204" pitchFamily="34" charset="0"/>
              </a:endParaRP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512F500D-48C8-8FD2-033F-062522F9470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62200" y="3270983"/>
              <a:ext cx="317886" cy="1207966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6EC47A56-4451-21A3-BA14-F5ABADCBAB48}"/>
              </a:ext>
            </a:extLst>
          </p:cNvPr>
          <p:cNvSpPr txBox="1"/>
          <p:nvPr/>
        </p:nvSpPr>
        <p:spPr>
          <a:xfrm>
            <a:off x="4572000" y="2998666"/>
            <a:ext cx="3526971" cy="11430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Aft>
                <a:spcPts val="600"/>
              </a:spcAft>
            </a:pPr>
            <a:r>
              <a:rPr lang="en-US" altLang="zh-TW" sz="3300" b="1">
                <a:solidFill>
                  <a:schemeClr val="tx1">
                    <a:lumMod val="65000"/>
                    <a:lumOff val="35000"/>
                  </a:schemeClr>
                </a:solidFill>
                <a:latin typeface="Bahnschrift" panose="020B0502040204020203" pitchFamily="34" charset="0"/>
              </a:rPr>
              <a:t>EDA and</a:t>
            </a:r>
            <a:r>
              <a:rPr lang="zh-TW" altLang="en-US" sz="3300" b="1">
                <a:solidFill>
                  <a:schemeClr val="tx1">
                    <a:lumMod val="65000"/>
                    <a:lumOff val="35000"/>
                  </a:schemeClr>
                </a:solidFill>
                <a:latin typeface="Bahnschrift" panose="020B0502040204020203" pitchFamily="34" charset="0"/>
              </a:rPr>
              <a:t> </a:t>
            </a:r>
            <a:r>
              <a:rPr lang="en-US" altLang="zh-TW" sz="3300" b="1">
                <a:solidFill>
                  <a:schemeClr val="tx1">
                    <a:lumMod val="65000"/>
                    <a:lumOff val="35000"/>
                  </a:schemeClr>
                </a:solidFill>
                <a:latin typeface="Bahnschrift" panose="020B0502040204020203" pitchFamily="34" charset="0"/>
              </a:rPr>
              <a:t>Visualization</a:t>
            </a:r>
            <a:endParaRPr lang="en-US" sz="3300" b="1">
              <a:solidFill>
                <a:schemeClr val="tx1">
                  <a:lumMod val="65000"/>
                  <a:lumOff val="35000"/>
                </a:schemeClr>
              </a:solidFill>
              <a:effectLst/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43712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F3D7B6A-D2F7-46C9-3BD5-CD340AA0C258}"/>
              </a:ext>
            </a:extLst>
          </p:cNvPr>
          <p:cNvSpPr txBox="1"/>
          <p:nvPr/>
        </p:nvSpPr>
        <p:spPr>
          <a:xfrm>
            <a:off x="771049" y="800100"/>
            <a:ext cx="8044645" cy="6858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4000" b="1">
                <a:solidFill>
                  <a:schemeClr val="tx2">
                    <a:lumMod val="50000"/>
                  </a:schemeClr>
                </a:solidFill>
                <a:ea typeface="+mn-lt"/>
                <a:cs typeface="+mn-lt"/>
              </a:rPr>
              <a:t>Cancellation Trend</a:t>
            </a:r>
            <a:endParaRPr lang="en-US" sz="4000">
              <a:solidFill>
                <a:schemeClr val="tx2">
                  <a:lumMod val="50000"/>
                </a:schemeClr>
              </a:solidFill>
              <a:ea typeface="+mn-lt"/>
              <a:cs typeface="+mn-lt"/>
            </a:endParaRPr>
          </a:p>
        </p:txBody>
      </p:sp>
      <p:pic>
        <p:nvPicPr>
          <p:cNvPr id="5" name="Picture 4" descr="A graph of the months of the year&#10;&#10;Description automatically generated">
            <a:extLst>
              <a:ext uri="{FF2B5EF4-FFF2-40B4-BE49-F238E27FC236}">
                <a16:creationId xmlns:a16="http://schemas.microsoft.com/office/drawing/2014/main" id="{B53C6C48-2F16-1B3C-49F2-202880BA23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71179" y="3760996"/>
            <a:ext cx="12392244" cy="2138585"/>
          </a:xfrm>
          <a:prstGeom prst="rect">
            <a:avLst/>
          </a:prstGeom>
        </p:spPr>
      </p:pic>
      <p:pic>
        <p:nvPicPr>
          <p:cNvPr id="8" name="Picture 7" descr="A screenshot of a calendar&#10;&#10;Description automatically generated">
            <a:extLst>
              <a:ext uri="{FF2B5EF4-FFF2-40B4-BE49-F238E27FC236}">
                <a16:creationId xmlns:a16="http://schemas.microsoft.com/office/drawing/2014/main" id="{0381B834-9A1E-5FD6-1BC8-744CF5FCAB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25970" y="5582707"/>
            <a:ext cx="3739067" cy="473393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98B655E-B743-0108-E490-038250B0FBE3}"/>
              </a:ext>
            </a:extLst>
          </p:cNvPr>
          <p:cNvSpPr txBox="1"/>
          <p:nvPr/>
        </p:nvSpPr>
        <p:spPr>
          <a:xfrm>
            <a:off x="841850" y="1680072"/>
            <a:ext cx="16675101" cy="142930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>
              <a:lnSpc>
                <a:spcPct val="150000"/>
              </a:lnSpc>
              <a:defRPr sz="2000" b="0">
                <a:solidFill>
                  <a:schemeClr val="tx1">
                    <a:lumMod val="65000"/>
                    <a:lumOff val="35000"/>
                  </a:schemeClr>
                </a:solidFill>
                <a:cs typeface="Calibri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The average cancellation rate is 35.19%.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There is a growing trend of cancellation rates, increasing from 29% in 2015 to 38% in 2017.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There is seasonal fluctuation, with a higher cancellation rate from April to June; The seasonal fluctuation remained consistent across the years.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27C3A92-5B36-7DDE-FF29-A92FBA2A7CC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8980" t="20121" b="64583"/>
          <a:stretch/>
        </p:blipFill>
        <p:spPr>
          <a:xfrm>
            <a:off x="13190238" y="4589783"/>
            <a:ext cx="3241393" cy="984562"/>
          </a:xfrm>
          <a:prstGeom prst="rect">
            <a:avLst/>
          </a:prstGeom>
        </p:spPr>
      </p:pic>
      <p:pic>
        <p:nvPicPr>
          <p:cNvPr id="20" name="Picture 19" descr="A logo with colorful crosses&#10;&#10;Description automatically generated">
            <a:extLst>
              <a:ext uri="{FF2B5EF4-FFF2-40B4-BE49-F238E27FC236}">
                <a16:creationId xmlns:a16="http://schemas.microsoft.com/office/drawing/2014/main" id="{F890EF2E-D977-F27A-D955-836575758FB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82643" y="72529"/>
            <a:ext cx="1598272" cy="89902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96E027A-E415-7973-91DF-73701D80D8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71086" y="3659490"/>
            <a:ext cx="2836018" cy="629175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240D35E-D097-2B23-ADF6-3EEF25A83BE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7001" y="3659490"/>
            <a:ext cx="1366506" cy="634225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43CC7391-FB6A-B3EF-C4F0-AB898FD59EA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74683" y="3659490"/>
            <a:ext cx="6373605" cy="634225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05698F1-4173-3B61-0325-50D909C8957A}"/>
              </a:ext>
            </a:extLst>
          </p:cNvPr>
          <p:cNvSpPr/>
          <p:nvPr/>
        </p:nvSpPr>
        <p:spPr>
          <a:xfrm>
            <a:off x="18823780" y="1589484"/>
            <a:ext cx="3000375" cy="126801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cs typeface="Calibri"/>
              </a:rPr>
              <a:t>Emphasize we analyze cancellation rate (our focus), and its's blue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1584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F3D7B6A-D2F7-46C9-3BD5-CD340AA0C258}"/>
              </a:ext>
            </a:extLst>
          </p:cNvPr>
          <p:cNvSpPr txBox="1"/>
          <p:nvPr/>
        </p:nvSpPr>
        <p:spPr>
          <a:xfrm>
            <a:off x="800099" y="800100"/>
            <a:ext cx="9327311" cy="6858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4000" b="1">
                <a:solidFill>
                  <a:schemeClr val="tx2">
                    <a:lumMod val="50000"/>
                  </a:schemeClr>
                </a:solidFill>
                <a:ea typeface="+mn-lt"/>
                <a:cs typeface="+mn-lt"/>
              </a:rPr>
              <a:t>Cancellation Fluctuation</a:t>
            </a:r>
            <a:r>
              <a:rPr lang="zh-TW" altLang="en-US" sz="4000" b="1">
                <a:solidFill>
                  <a:schemeClr val="tx2">
                    <a:lumMod val="50000"/>
                  </a:schemeClr>
                </a:solidFill>
                <a:ea typeface="+mn-lt"/>
                <a:cs typeface="+mn-lt"/>
              </a:rPr>
              <a:t> </a:t>
            </a:r>
            <a:r>
              <a:rPr lang="en-US" altLang="zh-TW" sz="4000" b="1">
                <a:solidFill>
                  <a:schemeClr val="tx2">
                    <a:lumMod val="50000"/>
                  </a:schemeClr>
                </a:solidFill>
                <a:ea typeface="+mn-lt"/>
                <a:cs typeface="+mn-lt"/>
              </a:rPr>
              <a:t>by</a:t>
            </a:r>
            <a:r>
              <a:rPr lang="zh-TW" altLang="en-US" sz="4000" b="1">
                <a:solidFill>
                  <a:schemeClr val="tx2">
                    <a:lumMod val="50000"/>
                  </a:schemeClr>
                </a:solidFill>
                <a:ea typeface="+mn-lt"/>
                <a:cs typeface="+mn-lt"/>
              </a:rPr>
              <a:t> </a:t>
            </a:r>
            <a:r>
              <a:rPr lang="en-US" altLang="zh-TW" sz="4000" b="1">
                <a:solidFill>
                  <a:schemeClr val="tx2">
                    <a:lumMod val="50000"/>
                  </a:schemeClr>
                </a:solidFill>
                <a:ea typeface="+mn-lt"/>
                <a:cs typeface="+mn-lt"/>
              </a:rPr>
              <a:t>Temperature</a:t>
            </a:r>
            <a:endParaRPr lang="en-US" sz="4000">
              <a:solidFill>
                <a:schemeClr val="tx2">
                  <a:lumMod val="50000"/>
                </a:schemeClr>
              </a:solidFill>
              <a:ea typeface="+mn-lt"/>
              <a:cs typeface="+mn-l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5A5CEEB-B537-B93C-16A6-2D6291D6B6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66677" y="0"/>
            <a:ext cx="15467888" cy="415492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3EC6918-78E4-4A76-F2AE-1EF4E597984E}"/>
              </a:ext>
            </a:extLst>
          </p:cNvPr>
          <p:cNvSpPr txBox="1"/>
          <p:nvPr/>
        </p:nvSpPr>
        <p:spPr>
          <a:xfrm>
            <a:off x="841850" y="1680072"/>
            <a:ext cx="16675101" cy="50629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 sz="2000" b="0">
                <a:solidFill>
                  <a:schemeClr val="tx1">
                    <a:lumMod val="65000"/>
                    <a:lumOff val="35000"/>
                  </a:schemeClr>
                </a:solidFill>
                <a:cs typeface="Calibri"/>
              </a:defRPr>
            </a:lvl1pPr>
          </a:lstStyle>
          <a:p>
            <a:r>
              <a:rPr lang="en-US"/>
              <a:t>Temperature does not have a significant relationship with the cancellation rate.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E3A1D0E-6D3B-CEE3-F53C-E3567767B1A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0009" b="4957"/>
          <a:stretch/>
        </p:blipFill>
        <p:spPr>
          <a:xfrm>
            <a:off x="6169225" y="10898247"/>
            <a:ext cx="4719150" cy="390596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5E69840-C7D2-DD24-E7A9-F540CD016E1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796" r="31471" b="3401"/>
          <a:stretch/>
        </p:blipFill>
        <p:spPr>
          <a:xfrm>
            <a:off x="11167066" y="10898247"/>
            <a:ext cx="5007153" cy="390596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B757165-60A4-BACA-76DF-4B68AD0B537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8435" r="31471" b="4019"/>
          <a:stretch/>
        </p:blipFill>
        <p:spPr>
          <a:xfrm>
            <a:off x="16452910" y="10860147"/>
            <a:ext cx="5104836" cy="398216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A4B293E-5191-EDD3-C3B0-15A00A3B71C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30761"/>
          <a:stretch/>
        </p:blipFill>
        <p:spPr>
          <a:xfrm>
            <a:off x="-963171" y="10898247"/>
            <a:ext cx="4139052" cy="364624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1A60950-6519-CAAC-3212-86FF3BFE1F4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82979" t="589" b="87463"/>
          <a:stretch/>
        </p:blipFill>
        <p:spPr>
          <a:xfrm>
            <a:off x="3458533" y="13216274"/>
            <a:ext cx="1810276" cy="775042"/>
          </a:xfrm>
          <a:prstGeom prst="rect">
            <a:avLst/>
          </a:prstGeom>
        </p:spPr>
      </p:pic>
      <p:pic>
        <p:nvPicPr>
          <p:cNvPr id="23" name="Picture 22" descr="A logo with colorful crosses&#10;&#10;Description automatically generated">
            <a:extLst>
              <a:ext uri="{FF2B5EF4-FFF2-40B4-BE49-F238E27FC236}">
                <a16:creationId xmlns:a16="http://schemas.microsoft.com/office/drawing/2014/main" id="{9215DA63-FA27-930B-A425-AE0FC07E8C8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82643" y="72529"/>
            <a:ext cx="1598272" cy="899028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7A67D938-B207-E217-1F16-D13FCAF429A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0099" y="2608189"/>
            <a:ext cx="10325216" cy="658501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B6C15FD-F552-D1D6-4B6B-EA97FCF8FB93}"/>
              </a:ext>
            </a:extLst>
          </p:cNvPr>
          <p:cNvSpPr/>
          <p:nvPr/>
        </p:nvSpPr>
        <p:spPr>
          <a:xfrm>
            <a:off x="18770202" y="4509492"/>
            <a:ext cx="3000375" cy="126801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cs typeface="Calibri"/>
              </a:rPr>
              <a:t>Hard to predict the weather on arrival date – easy to understand why there's not significant relationship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4561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F3D7B6A-D2F7-46C9-3BD5-CD340AA0C258}"/>
              </a:ext>
            </a:extLst>
          </p:cNvPr>
          <p:cNvSpPr txBox="1"/>
          <p:nvPr/>
        </p:nvSpPr>
        <p:spPr>
          <a:xfrm>
            <a:off x="800099" y="800100"/>
            <a:ext cx="12266972" cy="82813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4000" b="1">
                <a:solidFill>
                  <a:schemeClr val="tx2">
                    <a:lumMod val="50000"/>
                  </a:schemeClr>
                </a:solidFill>
                <a:ea typeface="+mn-lt"/>
                <a:cs typeface="+mn-lt"/>
              </a:rPr>
              <a:t>Cancellation Fluctuation</a:t>
            </a:r>
            <a:r>
              <a:rPr lang="zh-TW" altLang="en-US" sz="4000" b="1">
                <a:solidFill>
                  <a:schemeClr val="tx2">
                    <a:lumMod val="50000"/>
                  </a:schemeClr>
                </a:solidFill>
                <a:ea typeface="+mn-lt"/>
                <a:cs typeface="+mn-lt"/>
              </a:rPr>
              <a:t> </a:t>
            </a:r>
            <a:r>
              <a:rPr lang="en-US" altLang="zh-TW" sz="4000" b="1">
                <a:solidFill>
                  <a:schemeClr val="tx2">
                    <a:lumMod val="50000"/>
                  </a:schemeClr>
                </a:solidFill>
                <a:ea typeface="+mn-lt"/>
                <a:cs typeface="+mn-lt"/>
              </a:rPr>
              <a:t>by</a:t>
            </a:r>
            <a:r>
              <a:rPr lang="zh-TW" altLang="en-US" sz="4000" b="1">
                <a:solidFill>
                  <a:schemeClr val="tx2">
                    <a:lumMod val="50000"/>
                  </a:schemeClr>
                </a:solidFill>
                <a:ea typeface="+mn-lt"/>
                <a:cs typeface="+mn-lt"/>
              </a:rPr>
              <a:t> </a:t>
            </a:r>
            <a:r>
              <a:rPr lang="en-US" altLang="zh-TW" sz="4000" b="1">
                <a:solidFill>
                  <a:schemeClr val="tx2">
                    <a:lumMod val="50000"/>
                  </a:schemeClr>
                </a:solidFill>
                <a:ea typeface="+mn-lt"/>
                <a:cs typeface="+mn-lt"/>
              </a:rPr>
              <a:t>Economic</a:t>
            </a:r>
            <a:r>
              <a:rPr lang="zh-TW" altLang="en-US" sz="4000" b="1">
                <a:solidFill>
                  <a:schemeClr val="tx2">
                    <a:lumMod val="50000"/>
                  </a:schemeClr>
                </a:solidFill>
                <a:ea typeface="+mn-lt"/>
                <a:cs typeface="+mn-lt"/>
              </a:rPr>
              <a:t> </a:t>
            </a:r>
            <a:r>
              <a:rPr lang="en-US" altLang="zh-TW" sz="4000" b="1">
                <a:solidFill>
                  <a:schemeClr val="tx2">
                    <a:lumMod val="50000"/>
                  </a:schemeClr>
                </a:solidFill>
                <a:ea typeface="+mn-lt"/>
                <a:cs typeface="+mn-lt"/>
              </a:rPr>
              <a:t>Environment</a:t>
            </a:r>
            <a:endParaRPr lang="en-US" sz="4000">
              <a:solidFill>
                <a:schemeClr val="tx2">
                  <a:lumMod val="50000"/>
                </a:schemeClr>
              </a:solidFill>
              <a:ea typeface="+mn-lt"/>
              <a:cs typeface="+mn-l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5A5CEEB-B537-B93C-16A6-2D6291D6B6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66677" y="0"/>
            <a:ext cx="15467888" cy="415492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8BB860B-C2EA-A000-68C5-51206BA9CCDA}"/>
              </a:ext>
            </a:extLst>
          </p:cNvPr>
          <p:cNvSpPr txBox="1"/>
          <p:nvPr/>
        </p:nvSpPr>
        <p:spPr>
          <a:xfrm>
            <a:off x="841850" y="1680072"/>
            <a:ext cx="16675101" cy="967957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 sz="2000" b="0">
                <a:solidFill>
                  <a:schemeClr val="tx1">
                    <a:lumMod val="65000"/>
                    <a:lumOff val="35000"/>
                  </a:schemeClr>
                </a:solidFill>
                <a:cs typeface="Calibri"/>
              </a:defRPr>
            </a:lvl1pPr>
          </a:lstStyle>
          <a:p>
            <a:r>
              <a:rPr lang="en-US"/>
              <a:t>CPI and PPI do not show significant correlation with the cancellation rate in the year dimension.</a:t>
            </a:r>
          </a:p>
          <a:p>
            <a:r>
              <a:rPr lang="en-US"/>
              <a:t>In the month dimension, there is a negative correlation between PPI and cancellation rate.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B5C8092-2B0F-DFA5-C42B-8B48E62384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9113" y="11163858"/>
            <a:ext cx="9372666" cy="644736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9F6A6FD-AC23-64F7-1132-CB855CCC733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0570"/>
          <a:stretch/>
        </p:blipFill>
        <p:spPr>
          <a:xfrm>
            <a:off x="426128" y="10951657"/>
            <a:ext cx="6507457" cy="6399992"/>
          </a:xfrm>
          <a:prstGeom prst="rect">
            <a:avLst/>
          </a:prstGeom>
        </p:spPr>
      </p:pic>
      <p:pic>
        <p:nvPicPr>
          <p:cNvPr id="23" name="Picture 22" descr="A logo with colorful crosses&#10;&#10;Description automatically generated">
            <a:extLst>
              <a:ext uri="{FF2B5EF4-FFF2-40B4-BE49-F238E27FC236}">
                <a16:creationId xmlns:a16="http://schemas.microsoft.com/office/drawing/2014/main" id="{4D8EBCE5-3563-A54A-6DEB-CAF0D9D82F8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82643" y="72529"/>
            <a:ext cx="1598272" cy="899028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CD4FFFFA-D1A3-D76A-411D-C00D64C55F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0099" y="3814888"/>
            <a:ext cx="10430076" cy="5274247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2C12DCD0-7D1C-52F0-BEAC-6058659115E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57799" y="3702958"/>
            <a:ext cx="10624029" cy="5386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3724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F3D7B6A-D2F7-46C9-3BD5-CD340AA0C258}"/>
              </a:ext>
            </a:extLst>
          </p:cNvPr>
          <p:cNvSpPr txBox="1"/>
          <p:nvPr/>
        </p:nvSpPr>
        <p:spPr>
          <a:xfrm>
            <a:off x="800099" y="800100"/>
            <a:ext cx="13909814" cy="6858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4000" b="1">
                <a:solidFill>
                  <a:schemeClr val="tx2">
                    <a:lumMod val="50000"/>
                  </a:schemeClr>
                </a:solidFill>
                <a:ea typeface="+mn-lt"/>
                <a:cs typeface="+mn-lt"/>
              </a:rPr>
              <a:t>Cancellation Fluctuation</a:t>
            </a:r>
            <a:r>
              <a:rPr lang="zh-TW" altLang="en-US" sz="4000" b="1">
                <a:solidFill>
                  <a:schemeClr val="tx2">
                    <a:lumMod val="50000"/>
                  </a:schemeClr>
                </a:solidFill>
                <a:ea typeface="+mn-lt"/>
                <a:cs typeface="+mn-lt"/>
              </a:rPr>
              <a:t> </a:t>
            </a:r>
            <a:r>
              <a:rPr lang="en-US" altLang="zh-TW" sz="4000" b="1">
                <a:solidFill>
                  <a:schemeClr val="tx2">
                    <a:lumMod val="50000"/>
                  </a:schemeClr>
                </a:solidFill>
                <a:ea typeface="+mn-lt"/>
                <a:cs typeface="+mn-lt"/>
              </a:rPr>
              <a:t>by</a:t>
            </a:r>
            <a:r>
              <a:rPr lang="zh-TW" altLang="en-US" sz="4000" b="1">
                <a:solidFill>
                  <a:schemeClr val="tx2">
                    <a:lumMod val="50000"/>
                  </a:schemeClr>
                </a:solidFill>
                <a:ea typeface="+mn-lt"/>
                <a:cs typeface="+mn-lt"/>
              </a:rPr>
              <a:t> </a:t>
            </a:r>
            <a:r>
              <a:rPr lang="en-US" altLang="zh-TW" sz="4000" b="1">
                <a:solidFill>
                  <a:schemeClr val="tx2">
                    <a:lumMod val="50000"/>
                  </a:schemeClr>
                </a:solidFill>
                <a:ea typeface="+mn-lt"/>
                <a:cs typeface="+mn-lt"/>
              </a:rPr>
              <a:t>Economic</a:t>
            </a:r>
            <a:r>
              <a:rPr lang="zh-TW" altLang="en-US" sz="4000" b="1">
                <a:solidFill>
                  <a:schemeClr val="tx2">
                    <a:lumMod val="50000"/>
                  </a:schemeClr>
                </a:solidFill>
                <a:ea typeface="+mn-lt"/>
                <a:cs typeface="+mn-lt"/>
              </a:rPr>
              <a:t> </a:t>
            </a:r>
            <a:r>
              <a:rPr lang="en-US" altLang="zh-TW" sz="4000" b="1">
                <a:solidFill>
                  <a:schemeClr val="tx2">
                    <a:lumMod val="50000"/>
                  </a:schemeClr>
                </a:solidFill>
                <a:ea typeface="+mn-lt"/>
                <a:cs typeface="+mn-lt"/>
              </a:rPr>
              <a:t>Environment</a:t>
            </a:r>
            <a:endParaRPr lang="en-US" sz="4000">
              <a:solidFill>
                <a:schemeClr val="tx2">
                  <a:lumMod val="50000"/>
                </a:schemeClr>
              </a:solidFill>
              <a:ea typeface="+mn-lt"/>
              <a:cs typeface="+mn-l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5A5CEEB-B537-B93C-16A6-2D6291D6B6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66677" y="0"/>
            <a:ext cx="15467888" cy="415492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E09D27A-AAC0-C1EF-200E-73BA65FF3822}"/>
              </a:ext>
            </a:extLst>
          </p:cNvPr>
          <p:cNvSpPr txBox="1"/>
          <p:nvPr/>
        </p:nvSpPr>
        <p:spPr>
          <a:xfrm>
            <a:off x="841850" y="1680072"/>
            <a:ext cx="16675101" cy="50629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>
              <a:lnSpc>
                <a:spcPct val="150000"/>
              </a:lnSpc>
              <a:defRPr sz="2000" b="0">
                <a:solidFill>
                  <a:schemeClr val="tx1">
                    <a:lumMod val="65000"/>
                    <a:lumOff val="35000"/>
                  </a:schemeClr>
                </a:solidFill>
                <a:cs typeface="Calibri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The unemployment rate has a positive relationship with cancellation rate.</a:t>
            </a:r>
          </a:p>
        </p:txBody>
      </p:sp>
      <p:pic>
        <p:nvPicPr>
          <p:cNvPr id="12" name="Picture 11" descr="A logo with colorful crosses&#10;&#10;Description automatically generated">
            <a:extLst>
              <a:ext uri="{FF2B5EF4-FFF2-40B4-BE49-F238E27FC236}">
                <a16:creationId xmlns:a16="http://schemas.microsoft.com/office/drawing/2014/main" id="{133BDFF9-B621-BC1B-6FD3-919A58CC2F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82643" y="72529"/>
            <a:ext cx="1598272" cy="89902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B066E34-5543-4DE5-8E43-B226B09A59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850" y="2894878"/>
            <a:ext cx="10705170" cy="5712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7458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56647CC4-D080-12F7-4C92-0330A4185C61}"/>
              </a:ext>
            </a:extLst>
          </p:cNvPr>
          <p:cNvGrpSpPr/>
          <p:nvPr/>
        </p:nvGrpSpPr>
        <p:grpSpPr>
          <a:xfrm>
            <a:off x="5191252" y="2559753"/>
            <a:ext cx="2644674" cy="7726593"/>
            <a:chOff x="13843404" y="2126076"/>
            <a:chExt cx="2324100" cy="7366000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8D267854-C790-4E10-B4D0-D41F9643911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843404" y="2126076"/>
              <a:ext cx="2324100" cy="7366000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EB56AF7-53D4-8BB3-18C5-4BE79CC0CA16}"/>
                </a:ext>
              </a:extLst>
            </p:cNvPr>
            <p:cNvSpPr txBox="1"/>
            <p:nvPr/>
          </p:nvSpPr>
          <p:spPr>
            <a:xfrm>
              <a:off x="14841524" y="6757294"/>
              <a:ext cx="5852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TW"/>
                <a:t>PRT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C3C462C-1CEF-BCE8-DC61-9FE6A89467D9}"/>
                </a:ext>
              </a:extLst>
            </p:cNvPr>
            <p:cNvSpPr txBox="1"/>
            <p:nvPr/>
          </p:nvSpPr>
          <p:spPr>
            <a:xfrm>
              <a:off x="15343594" y="4349081"/>
              <a:ext cx="5852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TW"/>
                <a:t>GBR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19730E1-BA6C-93E8-FBEC-CD7767A3675A}"/>
                </a:ext>
              </a:extLst>
            </p:cNvPr>
            <p:cNvSpPr txBox="1"/>
            <p:nvPr/>
          </p:nvSpPr>
          <p:spPr>
            <a:xfrm>
              <a:off x="15356344" y="4030159"/>
              <a:ext cx="5852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TW"/>
                <a:t>FRA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95E4DA2-458A-19FA-9375-5733B0C6CD56}"/>
                </a:ext>
              </a:extLst>
            </p:cNvPr>
            <p:cNvSpPr txBox="1"/>
            <p:nvPr/>
          </p:nvSpPr>
          <p:spPr>
            <a:xfrm>
              <a:off x="15354127" y="3660602"/>
              <a:ext cx="5852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TW"/>
                <a:t>ESP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2256FC6-919A-10DA-2DC7-D640B2DBC1FD}"/>
              </a:ext>
            </a:extLst>
          </p:cNvPr>
          <p:cNvGrpSpPr/>
          <p:nvPr/>
        </p:nvGrpSpPr>
        <p:grpSpPr>
          <a:xfrm>
            <a:off x="1134153" y="2526839"/>
            <a:ext cx="3454175" cy="7759507"/>
            <a:chOff x="1134154" y="2380536"/>
            <a:chExt cx="2921000" cy="7353300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FA62A953-A000-3C6E-9C46-8A539DA3EC6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34154" y="2380536"/>
              <a:ext cx="2921000" cy="7353300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30C9F7B-8EE3-C584-31FA-9BDF17652C23}"/>
                </a:ext>
              </a:extLst>
            </p:cNvPr>
            <p:cNvSpPr txBox="1"/>
            <p:nvPr/>
          </p:nvSpPr>
          <p:spPr>
            <a:xfrm>
              <a:off x="2138361" y="7543678"/>
              <a:ext cx="5852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TW"/>
                <a:t>PRT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640F8F3-E3DC-626F-D3FC-EAF26DAEFFBA}"/>
                </a:ext>
              </a:extLst>
            </p:cNvPr>
            <p:cNvSpPr txBox="1"/>
            <p:nvPr/>
          </p:nvSpPr>
          <p:spPr>
            <a:xfrm>
              <a:off x="2607889" y="5519513"/>
              <a:ext cx="5852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TW"/>
                <a:t>GBR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FE7F568-942A-7D8F-88A1-80A8E331055C}"/>
                </a:ext>
              </a:extLst>
            </p:cNvPr>
            <p:cNvSpPr txBox="1"/>
            <p:nvPr/>
          </p:nvSpPr>
          <p:spPr>
            <a:xfrm>
              <a:off x="2623354" y="4930483"/>
              <a:ext cx="5852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TW"/>
                <a:t>FRA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CEBB60E-1284-D9CF-F21F-A608EC1682A4}"/>
                </a:ext>
              </a:extLst>
            </p:cNvPr>
            <p:cNvSpPr txBox="1"/>
            <p:nvPr/>
          </p:nvSpPr>
          <p:spPr>
            <a:xfrm>
              <a:off x="2605664" y="4341453"/>
              <a:ext cx="5852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TW"/>
                <a:t>ESP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9DDEA0D-5F83-4172-FEBD-A6277603F70C}"/>
                </a:ext>
              </a:extLst>
            </p:cNvPr>
            <p:cNvSpPr txBox="1"/>
            <p:nvPr/>
          </p:nvSpPr>
          <p:spPr>
            <a:xfrm>
              <a:off x="2615483" y="3866765"/>
              <a:ext cx="5852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TW"/>
                <a:t>DEU</a:t>
              </a:r>
            </a:p>
          </p:txBody>
        </p:sp>
      </p:grpSp>
      <p:pic>
        <p:nvPicPr>
          <p:cNvPr id="4" name="Picture 3" descr="A table with numbers and letters&#10;&#10;Description automatically generated">
            <a:extLst>
              <a:ext uri="{FF2B5EF4-FFF2-40B4-BE49-F238E27FC236}">
                <a16:creationId xmlns:a16="http://schemas.microsoft.com/office/drawing/2014/main" id="{AD81AB0B-23CF-63A7-1C32-A5CF63F974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623029" y="1502865"/>
            <a:ext cx="3837729" cy="61722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D95D9B3-893C-7A18-713E-969D59BE49A7}"/>
              </a:ext>
            </a:extLst>
          </p:cNvPr>
          <p:cNvSpPr txBox="1"/>
          <p:nvPr/>
        </p:nvSpPr>
        <p:spPr>
          <a:xfrm>
            <a:off x="841850" y="1680072"/>
            <a:ext cx="16675101" cy="50629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 sz="2000" b="0">
                <a:solidFill>
                  <a:schemeClr val="tx1">
                    <a:lumMod val="65000"/>
                    <a:lumOff val="35000"/>
                  </a:schemeClr>
                </a:solidFill>
                <a:cs typeface="Calibri"/>
              </a:defRPr>
            </a:lvl1pPr>
          </a:lstStyle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BE564CB-BB39-5633-A47B-CBB576D5F50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769" r="51908" b="1249"/>
          <a:stretch/>
        </p:blipFill>
        <p:spPr>
          <a:xfrm>
            <a:off x="10026125" y="10638160"/>
            <a:ext cx="5954366" cy="726156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BEEA226-87B0-DE03-4884-E7D6A62747E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3035" t="986" r="9979" b="689"/>
          <a:stretch/>
        </p:blipFill>
        <p:spPr>
          <a:xfrm>
            <a:off x="8257895" y="3024779"/>
            <a:ext cx="844368" cy="7261567"/>
          </a:xfrm>
          <a:prstGeom prst="rect">
            <a:avLst/>
          </a:prstGeom>
        </p:spPr>
      </p:pic>
      <p:pic>
        <p:nvPicPr>
          <p:cNvPr id="13" name="Picture 12" descr="A logo with colorful crosses&#10;&#10;Description automatically generated">
            <a:extLst>
              <a:ext uri="{FF2B5EF4-FFF2-40B4-BE49-F238E27FC236}">
                <a16:creationId xmlns:a16="http://schemas.microsoft.com/office/drawing/2014/main" id="{B3D8A798-3427-1FB7-518F-12772B3D7E5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82643" y="72529"/>
            <a:ext cx="1598272" cy="89902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4B72506-6F5A-F279-04A7-4F362150308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99444" y="10594015"/>
            <a:ext cx="7772400" cy="4973308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1BD2E271-FBE7-D888-66C2-C8C977D0D17F}"/>
              </a:ext>
            </a:extLst>
          </p:cNvPr>
          <p:cNvSpPr txBox="1"/>
          <p:nvPr/>
        </p:nvSpPr>
        <p:spPr>
          <a:xfrm>
            <a:off x="800099" y="800100"/>
            <a:ext cx="13909814" cy="6858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4000" b="1">
                <a:solidFill>
                  <a:schemeClr val="tx2">
                    <a:lumMod val="50000"/>
                  </a:schemeClr>
                </a:solidFill>
                <a:ea typeface="+mn-lt"/>
                <a:cs typeface="+mn-lt"/>
              </a:rPr>
              <a:t>Country of Origin</a:t>
            </a:r>
            <a:endParaRPr lang="en-US" sz="4000">
              <a:solidFill>
                <a:schemeClr val="tx2">
                  <a:lumMod val="50000"/>
                </a:schemeClr>
              </a:solidFill>
              <a:ea typeface="+mn-lt"/>
              <a:cs typeface="+mn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D78E19D-CE45-128E-325E-3890139FFDCB}"/>
              </a:ext>
            </a:extLst>
          </p:cNvPr>
          <p:cNvSpPr txBox="1"/>
          <p:nvPr/>
        </p:nvSpPr>
        <p:spPr>
          <a:xfrm>
            <a:off x="841850" y="1680072"/>
            <a:ext cx="16675101" cy="50629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>
              <a:lnSpc>
                <a:spcPct val="150000"/>
              </a:lnSpc>
              <a:defRPr sz="2000" b="0">
                <a:solidFill>
                  <a:schemeClr val="tx1">
                    <a:lumMod val="65000"/>
                    <a:lumOff val="35000"/>
                  </a:schemeClr>
                </a:solidFill>
                <a:cs typeface="Calibri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The cancellation rate of PRT (Portugal) is significantly higher than that of other countries. (Domestic traveler might have a higher flexibility on travel plan)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BFBC0F2-150A-B6BC-099A-ED4176D48B26}"/>
              </a:ext>
            </a:extLst>
          </p:cNvPr>
          <p:cNvSpPr/>
          <p:nvPr/>
        </p:nvSpPr>
        <p:spPr>
          <a:xfrm>
            <a:off x="18627327" y="71437"/>
            <a:ext cx="3000375" cy="126801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cs typeface="Calibri"/>
              </a:rPr>
              <a:t>Portugal – high % of reservation, but higher cancellation &gt;&gt; what does it mean, Portugal cancel higher than other countries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3917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592E1FC-86C9-487B-4184-3AC0299D47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152" y="7698003"/>
            <a:ext cx="493081" cy="2361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8D875C2-5AA7-3F7C-9A37-200B231163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3139" y="3524103"/>
            <a:ext cx="3755252" cy="629557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98B655E-B743-0108-E490-038250B0FBE3}"/>
              </a:ext>
            </a:extLst>
          </p:cNvPr>
          <p:cNvSpPr txBox="1"/>
          <p:nvPr/>
        </p:nvSpPr>
        <p:spPr>
          <a:xfrm>
            <a:off x="841850" y="1680072"/>
            <a:ext cx="16675101" cy="142962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>
              <a:lnSpc>
                <a:spcPct val="150000"/>
              </a:lnSpc>
              <a:defRPr sz="2000" b="0">
                <a:solidFill>
                  <a:schemeClr val="tx1">
                    <a:lumMod val="65000"/>
                    <a:lumOff val="35000"/>
                  </a:schemeClr>
                </a:solidFill>
                <a:cs typeface="Calibri"/>
              </a:defRPr>
            </a:lvl1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/>
              <a:t>Room types A, D, and E are the most popular, with not much difference in seasonality.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/>
              <a:t>The reservation proportion of room type A has decreased, while the proportions of room types D, E, F, and G have increased.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/>
              <a:t>The cancellation rate for each room type ranges from 27% to 39%. Room types H and A have the highest cancellation rates.</a:t>
            </a:r>
          </a:p>
        </p:txBody>
      </p:sp>
      <p:pic>
        <p:nvPicPr>
          <p:cNvPr id="33" name="Picture 32" descr="A screenshot of a table&#10;&#10;Description automatically generated">
            <a:extLst>
              <a:ext uri="{FF2B5EF4-FFF2-40B4-BE49-F238E27FC236}">
                <a16:creationId xmlns:a16="http://schemas.microsoft.com/office/drawing/2014/main" id="{849A9D7B-9E31-75C8-F320-9ED4F7F2A4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593034" y="1410235"/>
            <a:ext cx="4889989" cy="4445489"/>
          </a:xfrm>
          <a:prstGeom prst="rect">
            <a:avLst/>
          </a:prstGeom>
        </p:spPr>
      </p:pic>
      <p:pic>
        <p:nvPicPr>
          <p:cNvPr id="27" name="Picture 26" descr="A logo with colorful crosses&#10;&#10;Description automatically generated">
            <a:extLst>
              <a:ext uri="{FF2B5EF4-FFF2-40B4-BE49-F238E27FC236}">
                <a16:creationId xmlns:a16="http://schemas.microsoft.com/office/drawing/2014/main" id="{FF9E3F89-82FF-6C49-7CD6-40B4AADD475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82643" y="72529"/>
            <a:ext cx="1598272" cy="899028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C0E0C175-F99A-3096-C3FE-57A6CEB7CED4}"/>
              </a:ext>
            </a:extLst>
          </p:cNvPr>
          <p:cNvSpPr txBox="1"/>
          <p:nvPr/>
        </p:nvSpPr>
        <p:spPr>
          <a:xfrm>
            <a:off x="800099" y="800100"/>
            <a:ext cx="13909814" cy="6858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4000" b="1">
                <a:solidFill>
                  <a:schemeClr val="tx2">
                    <a:lumMod val="50000"/>
                  </a:schemeClr>
                </a:solidFill>
                <a:ea typeface="+mn-lt"/>
                <a:cs typeface="+mn-lt"/>
              </a:rPr>
              <a:t>Room Type</a:t>
            </a:r>
            <a:endParaRPr lang="en-US" sz="4000">
              <a:solidFill>
                <a:schemeClr val="tx2">
                  <a:lumMod val="50000"/>
                </a:schemeClr>
              </a:solidFill>
              <a:ea typeface="+mn-lt"/>
              <a:cs typeface="+mn-lt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63E35394-AA85-3F15-031B-6F11A09CC9D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-509" t="249" r="30378" b="1213"/>
          <a:stretch/>
        </p:blipFill>
        <p:spPr>
          <a:xfrm>
            <a:off x="11508060" y="3524103"/>
            <a:ext cx="6145289" cy="641576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1DBA848-8DB3-FABF-8DBA-D84E47DC87F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5598" b="3714"/>
          <a:stretch/>
        </p:blipFill>
        <p:spPr>
          <a:xfrm>
            <a:off x="4824729" y="3487027"/>
            <a:ext cx="6448153" cy="6295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8044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EE85E01-8894-9228-30DB-AB5BE30AAE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5051" y="2857499"/>
            <a:ext cx="4408837" cy="711426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20B6D6C-A1C6-2FE5-35F5-F46BC0ABDA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26912" y="1143000"/>
            <a:ext cx="9144000" cy="4797173"/>
          </a:xfrm>
          <a:prstGeom prst="rect">
            <a:avLst/>
          </a:prstGeom>
        </p:spPr>
      </p:pic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9067950F-9E86-47EE-3D76-D61CF6CDC1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726912" y="6419850"/>
            <a:ext cx="5048250" cy="27241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7FCDF98-137D-B3E1-EA79-C75AB7118DF3}"/>
              </a:ext>
            </a:extLst>
          </p:cNvPr>
          <p:cNvSpPr txBox="1"/>
          <p:nvPr/>
        </p:nvSpPr>
        <p:spPr>
          <a:xfrm>
            <a:off x="841850" y="1680072"/>
            <a:ext cx="16675101" cy="967957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 sz="2000" b="0">
                <a:solidFill>
                  <a:schemeClr val="tx1">
                    <a:lumMod val="65000"/>
                    <a:lumOff val="35000"/>
                  </a:schemeClr>
                </a:solidFill>
                <a:cs typeface="Calibri"/>
              </a:defRPr>
            </a:lvl1pPr>
          </a:lstStyle>
          <a:p>
            <a:r>
              <a:rPr lang="en-US"/>
              <a:t>88% of reservations do not require a deposit, while 12% is non-refundable </a:t>
            </a:r>
          </a:p>
          <a:p>
            <a:r>
              <a:rPr lang="en-US"/>
              <a:t>The non-refundable payment reservations have the highest cancellation rate at 99% </a:t>
            </a:r>
            <a:r>
              <a:rPr lang="en-US">
                <a:sym typeface="Wingdings" pitchFamily="2" charset="2"/>
              </a:rPr>
              <a:t> (U</a:t>
            </a:r>
            <a:r>
              <a:rPr lang="en-US"/>
              <a:t>sually, the cheapest room will have a no-refund policy)</a:t>
            </a:r>
            <a:endParaRPr lang="en-US">
              <a:ea typeface="Calibri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099688B-C3DF-02D9-3860-A0FC877099D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3120" t="1357" r="4335" b="83817"/>
          <a:stretch/>
        </p:blipFill>
        <p:spPr>
          <a:xfrm>
            <a:off x="10533888" y="8901145"/>
            <a:ext cx="1421623" cy="1024724"/>
          </a:xfrm>
          <a:prstGeom prst="rect">
            <a:avLst/>
          </a:prstGeom>
        </p:spPr>
      </p:pic>
      <p:pic>
        <p:nvPicPr>
          <p:cNvPr id="17" name="Picture 16" descr="A logo with colorful crosses&#10;&#10;Description automatically generated">
            <a:extLst>
              <a:ext uri="{FF2B5EF4-FFF2-40B4-BE49-F238E27FC236}">
                <a16:creationId xmlns:a16="http://schemas.microsoft.com/office/drawing/2014/main" id="{C8C13B67-5741-61F6-5900-FE97E0AA417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82643" y="72529"/>
            <a:ext cx="1598272" cy="899028"/>
          </a:xfrm>
          <a:prstGeom prst="rect">
            <a:avLst/>
          </a:prstGeom>
        </p:spPr>
      </p:pic>
      <p:pic>
        <p:nvPicPr>
          <p:cNvPr id="25" name="Picture 24" descr="A graph with numbers and a bar&#10;&#10;Description automatically generated">
            <a:extLst>
              <a:ext uri="{FF2B5EF4-FFF2-40B4-BE49-F238E27FC236}">
                <a16:creationId xmlns:a16="http://schemas.microsoft.com/office/drawing/2014/main" id="{A24E357F-80E7-85B7-BDB9-98F4AA757729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8" t="2336"/>
          <a:stretch/>
        </p:blipFill>
        <p:spPr>
          <a:xfrm>
            <a:off x="841850" y="2908300"/>
            <a:ext cx="5137498" cy="685901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5BA36B1-72B7-0782-5E55-DFB567F06378}"/>
              </a:ext>
            </a:extLst>
          </p:cNvPr>
          <p:cNvSpPr txBox="1"/>
          <p:nvPr/>
        </p:nvSpPr>
        <p:spPr>
          <a:xfrm>
            <a:off x="800099" y="800100"/>
            <a:ext cx="13909814" cy="6858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4000" b="1">
                <a:solidFill>
                  <a:schemeClr val="tx2">
                    <a:lumMod val="50000"/>
                  </a:schemeClr>
                </a:solidFill>
                <a:ea typeface="+mn-lt"/>
                <a:cs typeface="+mn-lt"/>
              </a:rPr>
              <a:t>Deposit Type</a:t>
            </a:r>
            <a:endParaRPr lang="en-US" sz="4000">
              <a:solidFill>
                <a:schemeClr val="tx2">
                  <a:lumMod val="50000"/>
                </a:schemeClr>
              </a:solidFill>
              <a:ea typeface="+mn-lt"/>
              <a:cs typeface="+mn-lt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4278621-DA3C-F244-BACC-EC87B7ED280C}"/>
              </a:ext>
            </a:extLst>
          </p:cNvPr>
          <p:cNvSpPr/>
          <p:nvPr/>
        </p:nvSpPr>
        <p:spPr>
          <a:xfrm>
            <a:off x="18823780" y="1589484"/>
            <a:ext cx="3000375" cy="126801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cs typeface="Calibri"/>
              </a:rPr>
              <a:t>Cheap room and deposit rate is not high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4244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F3D7B6A-D2F7-46C9-3BD5-CD340AA0C258}"/>
              </a:ext>
            </a:extLst>
          </p:cNvPr>
          <p:cNvSpPr txBox="1"/>
          <p:nvPr/>
        </p:nvSpPr>
        <p:spPr>
          <a:xfrm>
            <a:off x="800100" y="800100"/>
            <a:ext cx="6438900" cy="685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000" b="1">
                <a:solidFill>
                  <a:schemeClr val="tx2">
                    <a:lumMod val="50000"/>
                  </a:schemeClr>
                </a:solidFill>
              </a:rPr>
              <a:t>Executive Summary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6286FB-986A-B6D2-EACC-2B9237550CD8}"/>
              </a:ext>
            </a:extLst>
          </p:cNvPr>
          <p:cNvSpPr txBox="1"/>
          <p:nvPr/>
        </p:nvSpPr>
        <p:spPr>
          <a:xfrm>
            <a:off x="1219201" y="2623457"/>
            <a:ext cx="10058400" cy="569386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28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lt"/>
              </a:rPr>
              <a:t>The hospitality industry encountered significant challenges during the </a:t>
            </a:r>
            <a:r>
              <a:rPr lang="en-US" sz="28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COVID-19 pandemic due to restricted governance and health conditions</a:t>
            </a:r>
            <a:r>
              <a:rPr lang="en-CN" sz="28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¹</a:t>
            </a:r>
            <a:r>
              <a:rPr lang="en-US" sz="28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. Furthermore</a:t>
            </a:r>
            <a:r>
              <a:rPr lang="en-US" sz="28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lt"/>
              </a:rPr>
              <a:t>, the current </a:t>
            </a:r>
            <a:r>
              <a:rPr lang="en-US" altLang="zh-TW" sz="28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lt"/>
                <a:ea typeface="新細明體"/>
              </a:rPr>
              <a:t>client</a:t>
            </a:r>
            <a:r>
              <a:rPr lang="zh-TW" altLang="en-US" sz="28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lt"/>
                <a:ea typeface="新細明體"/>
              </a:rPr>
              <a:t> </a:t>
            </a:r>
            <a:r>
              <a:rPr lang="en-US" sz="28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demand for flexibility</a:t>
            </a:r>
            <a:r>
              <a:rPr lang="zh-TW" altLang="en-US" sz="28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新細明體"/>
              </a:rPr>
              <a:t> </a:t>
            </a:r>
            <a:r>
              <a:rPr lang="en-US" altLang="zh-TW" sz="28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新細明體"/>
              </a:rPr>
              <a:t>in</a:t>
            </a:r>
            <a:r>
              <a:rPr lang="zh-TW" altLang="en-US" sz="28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新細明體"/>
              </a:rPr>
              <a:t> </a:t>
            </a:r>
            <a:r>
              <a:rPr lang="en-US" altLang="zh-TW" sz="28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新細明體"/>
              </a:rPr>
              <a:t>cancellation</a:t>
            </a:r>
            <a:r>
              <a:rPr lang="en-US" altLang="zh-TW" sz="28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</a:t>
            </a:r>
            <a:r>
              <a:rPr lang="en-US" sz="28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has resulted in a decline in occupancy rates. </a:t>
            </a:r>
          </a:p>
          <a:p>
            <a:endParaRPr lang="en-US" sz="28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+mj-lt"/>
            </a:endParaRPr>
          </a:p>
          <a:p>
            <a:r>
              <a:rPr lang="en-US" sz="28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lt"/>
              </a:rPr>
              <a:t>To address this, an effective strategy is to </a:t>
            </a:r>
            <a:r>
              <a:rPr lang="en-US" sz="2800" b="1" i="0">
                <a:solidFill>
                  <a:srgbClr val="49AFE1"/>
                </a:solidFill>
                <a:effectLst/>
                <a:latin typeface="+mj-lt"/>
              </a:rPr>
              <a:t>accurately predict cancellation rates</a:t>
            </a:r>
            <a:r>
              <a:rPr lang="en-US" sz="28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lt"/>
              </a:rPr>
              <a:t>.</a:t>
            </a:r>
            <a:endParaRPr lang="en-US" sz="28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+mj-lt"/>
              <a:ea typeface="Calibri"/>
              <a:cs typeface="Calibri"/>
            </a:endParaRPr>
          </a:p>
          <a:p>
            <a:endParaRPr lang="en-US" sz="280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r>
              <a:rPr lang="en-US" sz="28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lt"/>
              </a:rPr>
              <a:t>In order to enhance prediction accuracy, we adopted a mixed methods approach, utilizing customer behavior, public data</a:t>
            </a:r>
            <a:r>
              <a:rPr lang="en-US" altLang="zh-TW" sz="28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新細明體"/>
              </a:rPr>
              <a:t>,</a:t>
            </a:r>
            <a:r>
              <a:rPr lang="en-US" sz="28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lt"/>
              </a:rPr>
              <a:t> and governmental data to identify trends related to cancellations, weather, and economic conditions. </a:t>
            </a:r>
            <a:r>
              <a:rPr lang="en-US" altLang="zh-TW" sz="28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新細明體"/>
              </a:rPr>
              <a:t>A</a:t>
            </a:r>
            <a:r>
              <a:rPr lang="en-US" sz="28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lt"/>
              </a:rPr>
              <a:t>ims to optimize hotel resource allocation and maximize revenue.</a:t>
            </a:r>
            <a:endParaRPr lang="en-US" sz="2800">
              <a:solidFill>
                <a:schemeClr val="tx1">
                  <a:lumMod val="65000"/>
                  <a:lumOff val="35000"/>
                </a:schemeClr>
              </a:solidFill>
              <a:effectLst/>
              <a:latin typeface="+mj-lt"/>
              <a:ea typeface="Calibri"/>
              <a:cs typeface="Calibr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7F23C7-5D09-B768-A7D4-774608EC1C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519"/>
          <a:stretch/>
        </p:blipFill>
        <p:spPr>
          <a:xfrm>
            <a:off x="11734800" y="3335298"/>
            <a:ext cx="5511800" cy="505630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F6E73C9-0D73-2C99-47D3-AB49CEE1D0BC}"/>
              </a:ext>
            </a:extLst>
          </p:cNvPr>
          <p:cNvSpPr txBox="1"/>
          <p:nvPr/>
        </p:nvSpPr>
        <p:spPr>
          <a:xfrm>
            <a:off x="12217400" y="2628900"/>
            <a:ext cx="5029200" cy="5693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500" b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lt"/>
              </a:rPr>
              <a:t>Revenue of the hotel market in Europe</a:t>
            </a:r>
            <a:r>
              <a:rPr lang="en-CN" sz="1600" b="0" i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¹</a:t>
            </a:r>
          </a:p>
          <a:p>
            <a:pPr algn="ctr"/>
            <a:r>
              <a:rPr lang="en-US" altLang="zh-TW" sz="1500" b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lt"/>
              </a:rPr>
              <a:t>(in billion U.S. dollars)</a:t>
            </a:r>
            <a:endParaRPr lang="en-US" sz="1500" b="1">
              <a:solidFill>
                <a:schemeClr val="tx1">
                  <a:lumMod val="65000"/>
                  <a:lumOff val="35000"/>
                </a:schemeClr>
              </a:solidFill>
              <a:effectLst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546362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9D000B9-4CEC-0DE8-6FE3-6E52AAC46C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6590" y="3403597"/>
            <a:ext cx="9139292" cy="646604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0D6F35A-AC1D-57A9-3489-7AD7D74442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70016" y="3109694"/>
            <a:ext cx="6374656" cy="646604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7FCDF98-137D-B3E1-EA79-C75AB7118DF3}"/>
              </a:ext>
            </a:extLst>
          </p:cNvPr>
          <p:cNvSpPr txBox="1"/>
          <p:nvPr/>
        </p:nvSpPr>
        <p:spPr>
          <a:xfrm>
            <a:off x="841850" y="1680072"/>
            <a:ext cx="16675101" cy="142962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 sz="2000" b="0">
                <a:solidFill>
                  <a:schemeClr val="tx1">
                    <a:lumMod val="65000"/>
                    <a:lumOff val="35000"/>
                  </a:schemeClr>
                </a:solidFill>
                <a:cs typeface="Calibri"/>
              </a:defRPr>
            </a:lvl1pPr>
          </a:lstStyle>
          <a:p>
            <a:r>
              <a:rPr lang="en-US"/>
              <a:t>Almost half of the customers are located under the Online Travel Agent segment.</a:t>
            </a:r>
          </a:p>
          <a:p>
            <a:r>
              <a:rPr lang="en-US"/>
              <a:t>The Group segment has the highest cancellation rate at 58%, for TA/TO is about 40% (Hotels usually provide a flexible cancellation policy for group &amp; agent clients, while group &amp; agent also tend to make bookings in advance to secure a certain number of rooms at negotiated rates)</a:t>
            </a:r>
          </a:p>
        </p:txBody>
      </p:sp>
      <p:pic>
        <p:nvPicPr>
          <p:cNvPr id="4" name="Picture 3" descr="A logo with colorful crosses&#10;&#10;Description automatically generated">
            <a:extLst>
              <a:ext uri="{FF2B5EF4-FFF2-40B4-BE49-F238E27FC236}">
                <a16:creationId xmlns:a16="http://schemas.microsoft.com/office/drawing/2014/main" id="{816966CC-EAD9-C7BA-196F-64666DF2E6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82643" y="72529"/>
            <a:ext cx="1598272" cy="8990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0BC18B3-CB2B-8166-B58E-D41038D887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113082" y="3403597"/>
            <a:ext cx="2032000" cy="1371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1AF6CF1-18C7-54D4-4C31-383E885F28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1850" y="3403600"/>
            <a:ext cx="6091514" cy="657013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E12F250-BA76-15CF-ABDF-31EC42B55F54}"/>
              </a:ext>
            </a:extLst>
          </p:cNvPr>
          <p:cNvSpPr txBox="1"/>
          <p:nvPr/>
        </p:nvSpPr>
        <p:spPr>
          <a:xfrm>
            <a:off x="800099" y="800100"/>
            <a:ext cx="13909814" cy="6858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4000" b="1">
                <a:solidFill>
                  <a:schemeClr val="tx2">
                    <a:lumMod val="50000"/>
                  </a:schemeClr>
                </a:solidFill>
                <a:ea typeface="+mn-lt"/>
                <a:cs typeface="+mn-lt"/>
              </a:rPr>
              <a:t>Market Segment</a:t>
            </a:r>
            <a:endParaRPr lang="en-US" sz="4000">
              <a:solidFill>
                <a:schemeClr val="tx2">
                  <a:lumMod val="50000"/>
                </a:schemeClr>
              </a:solidFill>
              <a:ea typeface="+mn-lt"/>
              <a:cs typeface="+mn-lt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DF53E3B-BBE9-700F-ED1A-623FB02FC6F1}"/>
              </a:ext>
            </a:extLst>
          </p:cNvPr>
          <p:cNvSpPr/>
          <p:nvPr/>
        </p:nvSpPr>
        <p:spPr>
          <a:xfrm>
            <a:off x="18823780" y="1589484"/>
            <a:ext cx="3000375" cy="126801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cs typeface="Calibri"/>
              </a:rPr>
              <a:t>Enjoy flexible cancellation policies, and they also overbook in advance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5696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ED74EE8-8AF8-FB57-0C5F-94A0214AFBE2}"/>
              </a:ext>
            </a:extLst>
          </p:cNvPr>
          <p:cNvSpPr txBox="1"/>
          <p:nvPr/>
        </p:nvSpPr>
        <p:spPr>
          <a:xfrm>
            <a:off x="841850" y="1680072"/>
            <a:ext cx="16675101" cy="967957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 sz="2000" b="0">
                <a:solidFill>
                  <a:schemeClr val="tx1">
                    <a:lumMod val="65000"/>
                    <a:lumOff val="35000"/>
                  </a:schemeClr>
                </a:solidFill>
                <a:cs typeface="Calibri"/>
              </a:defRPr>
            </a:lvl1pPr>
          </a:lstStyle>
          <a:p>
            <a:r>
              <a:rPr lang="en-US"/>
              <a:t>The lead time between the room booking date and the arrival date are right skewed, vary from 0 to 800 days.</a:t>
            </a:r>
          </a:p>
          <a:p>
            <a:r>
              <a:rPr lang="en-US"/>
              <a:t>The longer the lead time is, the higher the potential for the order to be canceled.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C9116DF-2AFA-D6DE-501A-24259CB1D2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820" y="2821557"/>
            <a:ext cx="8351180" cy="7152892"/>
          </a:xfrm>
          <a:prstGeom prst="rect">
            <a:avLst/>
          </a:prstGeom>
        </p:spPr>
      </p:pic>
      <p:pic>
        <p:nvPicPr>
          <p:cNvPr id="12" name="Picture 11" descr="A logo with orange and grey circles&#10;&#10;Description automatically generated">
            <a:extLst>
              <a:ext uri="{FF2B5EF4-FFF2-40B4-BE49-F238E27FC236}">
                <a16:creationId xmlns:a16="http://schemas.microsoft.com/office/drawing/2014/main" id="{EE5A0BAE-2E07-54D4-5502-012A230850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96615" y="0"/>
            <a:ext cx="1582571" cy="1254577"/>
          </a:xfrm>
          <a:prstGeom prst="rect">
            <a:avLst/>
          </a:prstGeom>
        </p:spPr>
      </p:pic>
      <p:pic>
        <p:nvPicPr>
          <p:cNvPr id="4" name="Picture 3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7AC419A4-771B-9B46-ECC8-0FB0DD0A70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735116" y="1764680"/>
            <a:ext cx="8034294" cy="6172200"/>
          </a:xfrm>
          <a:prstGeom prst="rect">
            <a:avLst/>
          </a:prstGeom>
        </p:spPr>
      </p:pic>
      <p:pic>
        <p:nvPicPr>
          <p:cNvPr id="14" name="Picture 13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673F4D82-D5F0-ACDC-E1EB-4D81A26EE52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826" t="36224" r="55031" b="50000"/>
          <a:stretch/>
        </p:blipFill>
        <p:spPr>
          <a:xfrm>
            <a:off x="22057111" y="635620"/>
            <a:ext cx="2743201" cy="850280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7B1EF3FA-BF53-9315-B0B3-C49716F25959}"/>
              </a:ext>
            </a:extLst>
          </p:cNvPr>
          <p:cNvGrpSpPr/>
          <p:nvPr/>
        </p:nvGrpSpPr>
        <p:grpSpPr>
          <a:xfrm>
            <a:off x="9100324" y="3297192"/>
            <a:ext cx="3886357" cy="3015515"/>
            <a:chOff x="12149096" y="2365092"/>
            <a:chExt cx="3886357" cy="3015515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17AD7B85-DC1D-C954-117D-C26BEAC7B5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r="2788"/>
            <a:stretch/>
          </p:blipFill>
          <p:spPr>
            <a:xfrm>
              <a:off x="12149096" y="2365092"/>
              <a:ext cx="3886357" cy="3015515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96C2BD6-00D3-1F53-7F82-10C5876C274A}"/>
                </a:ext>
              </a:extLst>
            </p:cNvPr>
            <p:cNvSpPr txBox="1"/>
            <p:nvPr/>
          </p:nvSpPr>
          <p:spPr>
            <a:xfrm>
              <a:off x="12855664" y="4850780"/>
              <a:ext cx="1174537" cy="43088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CN" sz="2200"/>
                <a:t>72030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B10223C-2B6C-7225-EA35-6B78B9B3D91F}"/>
                </a:ext>
              </a:extLst>
            </p:cNvPr>
            <p:cNvSpPr txBox="1"/>
            <p:nvPr/>
          </p:nvSpPr>
          <p:spPr>
            <a:xfrm>
              <a:off x="12855664" y="4272740"/>
              <a:ext cx="1174537" cy="43088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CN" sz="2200"/>
                <a:t>26713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59E2AA2-C354-3DA5-C8F0-02ADAD2893C2}"/>
                </a:ext>
              </a:extLst>
            </p:cNvPr>
            <p:cNvSpPr txBox="1"/>
            <p:nvPr/>
          </p:nvSpPr>
          <p:spPr>
            <a:xfrm>
              <a:off x="12855664" y="3694700"/>
              <a:ext cx="1174537" cy="43088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CN" sz="2200"/>
                <a:t>20647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D2E6B23-ED52-CD97-A491-8B0CA2FAA764}"/>
                </a:ext>
              </a:extLst>
            </p:cNvPr>
            <p:cNvSpPr txBox="1"/>
            <p:nvPr/>
          </p:nvSpPr>
          <p:spPr>
            <a:xfrm>
              <a:off x="13841293" y="4850780"/>
              <a:ext cx="1174537" cy="43088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CN" sz="2200"/>
                <a:t>119390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77E80F0-00BF-E8B9-7514-816AA015FB6B}"/>
                </a:ext>
              </a:extLst>
            </p:cNvPr>
            <p:cNvSpPr txBox="1"/>
            <p:nvPr/>
          </p:nvSpPr>
          <p:spPr>
            <a:xfrm>
              <a:off x="13841293" y="4272740"/>
              <a:ext cx="1174537" cy="43088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CN" sz="2200"/>
                <a:t>119390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EA93C96-ED8A-BD4E-D11B-6D92CBA3BA57}"/>
                </a:ext>
              </a:extLst>
            </p:cNvPr>
            <p:cNvSpPr txBox="1"/>
            <p:nvPr/>
          </p:nvSpPr>
          <p:spPr>
            <a:xfrm>
              <a:off x="13841293" y="3694700"/>
              <a:ext cx="1174537" cy="43088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CN" sz="2200"/>
                <a:t>119390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DA610BA-EECD-61FD-71D1-F4CAD6BE004F}"/>
                </a:ext>
              </a:extLst>
            </p:cNvPr>
            <p:cNvSpPr txBox="1"/>
            <p:nvPr/>
          </p:nvSpPr>
          <p:spPr>
            <a:xfrm>
              <a:off x="14878438" y="4850780"/>
              <a:ext cx="1155145" cy="43088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CN" sz="2200"/>
                <a:t>60.33%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0FD986A-35A8-B81E-C01B-128E326E51C5}"/>
                </a:ext>
              </a:extLst>
            </p:cNvPr>
            <p:cNvSpPr txBox="1"/>
            <p:nvPr/>
          </p:nvSpPr>
          <p:spPr>
            <a:xfrm>
              <a:off x="14878438" y="4272740"/>
              <a:ext cx="1155145" cy="43088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CN" sz="2200"/>
                <a:t>22.37%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CBE8CF4-05E9-1CCC-6A52-5C1990E56D89}"/>
                </a:ext>
              </a:extLst>
            </p:cNvPr>
            <p:cNvSpPr txBox="1"/>
            <p:nvPr/>
          </p:nvSpPr>
          <p:spPr>
            <a:xfrm>
              <a:off x="14878438" y="3694700"/>
              <a:ext cx="1155145" cy="43088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CN" sz="2200"/>
                <a:t>17.29%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9F89990A-C874-7713-0D63-E3E6AA2E6E04}"/>
              </a:ext>
            </a:extLst>
          </p:cNvPr>
          <p:cNvGrpSpPr/>
          <p:nvPr/>
        </p:nvGrpSpPr>
        <p:grpSpPr>
          <a:xfrm>
            <a:off x="9100324" y="6958934"/>
            <a:ext cx="2866734" cy="3255129"/>
            <a:chOff x="12998664" y="6335698"/>
            <a:chExt cx="2866734" cy="3255129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D403F51D-BEDC-B3CF-1A8A-EF91D46023B0}"/>
                </a:ext>
              </a:extLst>
            </p:cNvPr>
            <p:cNvGrpSpPr/>
            <p:nvPr/>
          </p:nvGrpSpPr>
          <p:grpSpPr>
            <a:xfrm>
              <a:off x="12998664" y="6335698"/>
              <a:ext cx="2866734" cy="3255129"/>
              <a:chOff x="12149097" y="2365092"/>
              <a:chExt cx="2866734" cy="3255129"/>
            </a:xfrm>
          </p:grpSpPr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23B93580-F897-7A18-7907-3DCEB679F35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r="28293"/>
              <a:stretch/>
            </p:blipFill>
            <p:spPr>
              <a:xfrm>
                <a:off x="12149097" y="2365092"/>
                <a:ext cx="2866734" cy="3015515"/>
              </a:xfrm>
              <a:prstGeom prst="rect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</p:pic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C8DB64D-37DF-0580-3E24-F322DE735D87}"/>
                  </a:ext>
                </a:extLst>
              </p:cNvPr>
              <p:cNvSpPr txBox="1"/>
              <p:nvPr/>
            </p:nvSpPr>
            <p:spPr>
              <a:xfrm>
                <a:off x="12855664" y="4850780"/>
                <a:ext cx="1174537" cy="76944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en-US" sz="2200" dirty="0">
                    <a:ea typeface="+mn-lt"/>
                    <a:cs typeface="+mn-lt"/>
                  </a:rPr>
                  <a:t>17.29</a:t>
                </a:r>
              </a:p>
              <a:p>
                <a:endParaRPr lang="en-CN" sz="2200" dirty="0">
                  <a:cs typeface="Calibri"/>
                </a:endParaRP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1570906-2F8B-585A-BA8A-D1CFE8916638}"/>
                  </a:ext>
                </a:extLst>
              </p:cNvPr>
              <p:cNvSpPr txBox="1"/>
              <p:nvPr/>
            </p:nvSpPr>
            <p:spPr>
              <a:xfrm>
                <a:off x="12855664" y="4272740"/>
                <a:ext cx="1174537" cy="43088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CN" sz="2200"/>
                  <a:t>22.37</a:t>
                </a: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0F70F94-A400-781B-3CE4-D223ED2B3311}"/>
                  </a:ext>
                </a:extLst>
              </p:cNvPr>
              <p:cNvSpPr txBox="1"/>
              <p:nvPr/>
            </p:nvSpPr>
            <p:spPr>
              <a:xfrm>
                <a:off x="12855664" y="3694700"/>
                <a:ext cx="1174537" cy="43088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en-US" sz="2200" dirty="0">
                    <a:ea typeface="+mn-lt"/>
                    <a:cs typeface="+mn-lt"/>
                  </a:rPr>
                  <a:t>60.33</a:t>
                </a:r>
                <a:endParaRPr lang="en-US" dirty="0"/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755F5EC-A06D-F9FD-833B-263C2C3FF4A8}"/>
                  </a:ext>
                </a:extLst>
              </p:cNvPr>
              <p:cNvSpPr txBox="1"/>
              <p:nvPr/>
            </p:nvSpPr>
            <p:spPr>
              <a:xfrm>
                <a:off x="13841293" y="4850780"/>
                <a:ext cx="1174537" cy="43088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en-US" sz="2200" dirty="0">
                    <a:ea typeface="+mn-lt"/>
                    <a:cs typeface="+mn-lt"/>
                  </a:rPr>
                  <a:t>82.71</a:t>
                </a:r>
                <a:endParaRPr lang="en-US" sz="2200" dirty="0">
                  <a:cs typeface="Calibri"/>
                </a:endParaRP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1268C3F-654B-10FC-08BD-84376A75EA7E}"/>
                  </a:ext>
                </a:extLst>
              </p:cNvPr>
              <p:cNvSpPr txBox="1"/>
              <p:nvPr/>
            </p:nvSpPr>
            <p:spPr>
              <a:xfrm>
                <a:off x="13841293" y="4272740"/>
                <a:ext cx="1174537" cy="43088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CN" sz="2200"/>
                  <a:t>77.63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657A4E8-FE50-4056-9424-76DB88B8F170}"/>
                  </a:ext>
                </a:extLst>
              </p:cNvPr>
              <p:cNvSpPr txBox="1"/>
              <p:nvPr/>
            </p:nvSpPr>
            <p:spPr>
              <a:xfrm>
                <a:off x="13841293" y="3694700"/>
                <a:ext cx="1174537" cy="43088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en-US" sz="2200" dirty="0">
                    <a:ea typeface="+mn-lt"/>
                    <a:cs typeface="+mn-lt"/>
                  </a:rPr>
                  <a:t>39.67</a:t>
                </a:r>
              </a:p>
            </p:txBody>
          </p: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2C63007-4C01-4FD3-BF0B-1C00008E55DD}"/>
                </a:ext>
              </a:extLst>
            </p:cNvPr>
            <p:cNvSpPr txBox="1"/>
            <p:nvPr/>
          </p:nvSpPr>
          <p:spPr>
            <a:xfrm>
              <a:off x="13899072" y="6494771"/>
              <a:ext cx="979366" cy="43088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CN" sz="2200" b="1"/>
                <a:t>1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1C496982-4463-158C-3670-9030D93A01F8}"/>
                </a:ext>
              </a:extLst>
            </p:cNvPr>
            <p:cNvSpPr txBox="1"/>
            <p:nvPr/>
          </p:nvSpPr>
          <p:spPr>
            <a:xfrm>
              <a:off x="14992681" y="6494770"/>
              <a:ext cx="872716" cy="43088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CN" sz="2200" b="1"/>
                <a:t>0</a:t>
              </a:r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43E3C29C-77EE-E42E-5FF3-A7666A704411}"/>
              </a:ext>
            </a:extLst>
          </p:cNvPr>
          <p:cNvSpPr txBox="1"/>
          <p:nvPr/>
        </p:nvSpPr>
        <p:spPr>
          <a:xfrm>
            <a:off x="9100324" y="2767365"/>
            <a:ext cx="4168637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N" sz="2200" b="1"/>
              <a:t>Cancellation Orders by Leadtime  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F9EE9C0-AC28-BCA0-B7C2-F6DCC1BACB9F}"/>
              </a:ext>
            </a:extLst>
          </p:cNvPr>
          <p:cNvSpPr txBox="1"/>
          <p:nvPr/>
        </p:nvSpPr>
        <p:spPr>
          <a:xfrm>
            <a:off x="9098132" y="6444580"/>
            <a:ext cx="4168637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N" sz="2200" b="1"/>
              <a:t>Cancellation Rate by Leadtime  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BC4E354-CE21-C180-8C44-7B89835F395B}"/>
              </a:ext>
            </a:extLst>
          </p:cNvPr>
          <p:cNvSpPr txBox="1"/>
          <p:nvPr/>
        </p:nvSpPr>
        <p:spPr>
          <a:xfrm>
            <a:off x="12124299" y="6947714"/>
            <a:ext cx="2594591" cy="52322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 sz="2000" b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00"/>
                </a:highlight>
                <a:cs typeface="Calibri"/>
              </a:defRPr>
            </a:lvl1pPr>
          </a:lstStyle>
          <a:p>
            <a:pPr marL="0" indent="0">
              <a:lnSpc>
                <a:spcPct val="100000"/>
              </a:lnSpc>
              <a:buNone/>
            </a:pPr>
            <a:r>
              <a:rPr lang="en-US" sz="1400">
                <a:highlight>
                  <a:srgbClr val="FFFFFF"/>
                </a:highlight>
              </a:rPr>
              <a:t>1=cancel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400">
                <a:highlight>
                  <a:srgbClr val="FFFFFF"/>
                </a:highlight>
              </a:rPr>
              <a:t>0=check-in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3E36C97-5871-C297-346A-4F2F5D502BDD}"/>
              </a:ext>
            </a:extLst>
          </p:cNvPr>
          <p:cNvSpPr txBox="1"/>
          <p:nvPr/>
        </p:nvSpPr>
        <p:spPr>
          <a:xfrm>
            <a:off x="12124298" y="7636824"/>
            <a:ext cx="2594592" cy="738664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 sz="2000" b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00"/>
                </a:highlight>
                <a:cs typeface="Calibri"/>
              </a:defRPr>
            </a:lvl1pPr>
          </a:lstStyle>
          <a:p>
            <a:pPr marL="0" indent="0">
              <a:lnSpc>
                <a:spcPct val="100000"/>
              </a:lnSpc>
              <a:buNone/>
            </a:pPr>
            <a:r>
              <a:rPr lang="en-US" sz="1400">
                <a:highlight>
                  <a:srgbClr val="FFFFFF"/>
                </a:highlight>
              </a:rPr>
              <a:t>Gp1= </a:t>
            </a:r>
            <a:r>
              <a:rPr lang="en-US" sz="1400" err="1">
                <a:highlight>
                  <a:srgbClr val="FFFFFF"/>
                </a:highlight>
              </a:rPr>
              <a:t>leadtime</a:t>
            </a:r>
            <a:r>
              <a:rPr lang="en-US" sz="1400">
                <a:highlight>
                  <a:srgbClr val="FFFFFF"/>
                </a:highlight>
              </a:rPr>
              <a:t> &lt; 100 days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400">
                <a:highlight>
                  <a:srgbClr val="FFFFFF"/>
                </a:highlight>
              </a:rPr>
              <a:t>Gp2= 100&lt; </a:t>
            </a:r>
            <a:r>
              <a:rPr lang="en-US" sz="1400" err="1">
                <a:highlight>
                  <a:srgbClr val="FFFFFF"/>
                </a:highlight>
              </a:rPr>
              <a:t>leadtime</a:t>
            </a:r>
            <a:r>
              <a:rPr lang="en-US" sz="1400">
                <a:highlight>
                  <a:srgbClr val="FFFFFF"/>
                </a:highlight>
              </a:rPr>
              <a:t> &lt; 200 days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400">
                <a:highlight>
                  <a:srgbClr val="FFFFFF"/>
                </a:highlight>
              </a:rPr>
              <a:t>Gp3= </a:t>
            </a:r>
            <a:r>
              <a:rPr lang="en-US" sz="1400" err="1">
                <a:highlight>
                  <a:srgbClr val="FFFFFF"/>
                </a:highlight>
              </a:rPr>
              <a:t>leadtime</a:t>
            </a:r>
            <a:r>
              <a:rPr lang="en-US" sz="1400">
                <a:highlight>
                  <a:srgbClr val="FFFFFF"/>
                </a:highlight>
              </a:rPr>
              <a:t> &gt; 100 days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3AF1E3A-FCB7-77DD-F933-E76104E9AE52}"/>
              </a:ext>
            </a:extLst>
          </p:cNvPr>
          <p:cNvSpPr txBox="1"/>
          <p:nvPr/>
        </p:nvSpPr>
        <p:spPr>
          <a:xfrm>
            <a:off x="800099" y="800100"/>
            <a:ext cx="13909814" cy="6858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4000" b="1">
                <a:solidFill>
                  <a:schemeClr val="tx2">
                    <a:lumMod val="50000"/>
                  </a:schemeClr>
                </a:solidFill>
                <a:ea typeface="+mn-lt"/>
                <a:cs typeface="+mn-lt"/>
              </a:rPr>
              <a:t>Reservation Leadtime</a:t>
            </a:r>
            <a:endParaRPr lang="en-US" sz="4000">
              <a:solidFill>
                <a:schemeClr val="tx2">
                  <a:lumMod val="50000"/>
                </a:schemeClr>
              </a:solidFill>
              <a:ea typeface="+mn-lt"/>
              <a:cs typeface="+mn-lt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4857872-2659-357E-0BE6-685F55BE7366}"/>
              </a:ext>
            </a:extLst>
          </p:cNvPr>
          <p:cNvSpPr/>
          <p:nvPr/>
        </p:nvSpPr>
        <p:spPr>
          <a:xfrm>
            <a:off x="1970439" y="9219271"/>
            <a:ext cx="6850822" cy="26763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1FBEC5F-24EA-8CF6-D45E-6FAF730169EF}"/>
              </a:ext>
            </a:extLst>
          </p:cNvPr>
          <p:cNvSpPr/>
          <p:nvPr/>
        </p:nvSpPr>
        <p:spPr>
          <a:xfrm>
            <a:off x="9301239" y="8262360"/>
            <a:ext cx="1334039" cy="457069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046707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48FD814-18A6-C348-DD53-B3BBE70569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820" y="2842201"/>
            <a:ext cx="8826668" cy="722424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FB12E8D-4CC3-0CAF-2593-96A5DC9ECD65}"/>
              </a:ext>
            </a:extLst>
          </p:cNvPr>
          <p:cNvSpPr txBox="1"/>
          <p:nvPr/>
        </p:nvSpPr>
        <p:spPr>
          <a:xfrm>
            <a:off x="860138" y="1680072"/>
            <a:ext cx="16675101" cy="967957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 sz="2000" b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00"/>
                </a:highlight>
                <a:cs typeface="Calibri"/>
              </a:defRPr>
            </a:lvl1pPr>
          </a:lstStyle>
          <a:p>
            <a:r>
              <a:rPr lang="en-US">
                <a:highlight>
                  <a:srgbClr val="FFFFFF"/>
                </a:highlight>
              </a:rPr>
              <a:t>Cancellation rate has a negative correlation with economic factors such as CPI, Production Index, and PPI.</a:t>
            </a:r>
          </a:p>
          <a:p>
            <a:r>
              <a:rPr lang="en-US">
                <a:highlight>
                  <a:srgbClr val="FFFFFF"/>
                </a:highlight>
              </a:rPr>
              <a:t>Cancellation rate has a positive correlation with unemployment.</a:t>
            </a:r>
          </a:p>
        </p:txBody>
      </p:sp>
      <p:pic>
        <p:nvPicPr>
          <p:cNvPr id="12" name="Picture 11" descr="A logo with orange and grey circles&#10;&#10;Description automatically generated">
            <a:extLst>
              <a:ext uri="{FF2B5EF4-FFF2-40B4-BE49-F238E27FC236}">
                <a16:creationId xmlns:a16="http://schemas.microsoft.com/office/drawing/2014/main" id="{63353D0D-E489-1AAF-0F2A-9A7215C87C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96615" y="0"/>
            <a:ext cx="1582571" cy="125457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8CFAF46-597B-3AD8-59ED-7584F356ECAD}"/>
              </a:ext>
            </a:extLst>
          </p:cNvPr>
          <p:cNvSpPr txBox="1"/>
          <p:nvPr/>
        </p:nvSpPr>
        <p:spPr>
          <a:xfrm>
            <a:off x="993228" y="3755865"/>
            <a:ext cx="1513489" cy="52322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 sz="2000" b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00"/>
                </a:highlight>
                <a:cs typeface="Calibri"/>
              </a:defRPr>
            </a:lvl1pPr>
          </a:lstStyle>
          <a:p>
            <a:pPr marL="0" indent="0">
              <a:lnSpc>
                <a:spcPct val="100000"/>
              </a:lnSpc>
              <a:buNone/>
            </a:pPr>
            <a:r>
              <a:rPr lang="en-US" sz="1400">
                <a:highlight>
                  <a:srgbClr val="FFFFFF"/>
                </a:highlight>
              </a:rPr>
              <a:t>1=cancel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400">
                <a:highlight>
                  <a:srgbClr val="FFFFFF"/>
                </a:highlight>
              </a:rPr>
              <a:t>0=check-in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18EBA32-4884-FC87-01FF-36D5102DB54E}"/>
              </a:ext>
            </a:extLst>
          </p:cNvPr>
          <p:cNvSpPr txBox="1"/>
          <p:nvPr/>
        </p:nvSpPr>
        <p:spPr>
          <a:xfrm>
            <a:off x="800098" y="800100"/>
            <a:ext cx="14543979" cy="6858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4000" b="1">
                <a:solidFill>
                  <a:schemeClr val="tx2">
                    <a:lumMod val="50000"/>
                  </a:schemeClr>
                </a:solidFill>
                <a:ea typeface="+mn-lt"/>
                <a:cs typeface="+mn-lt"/>
              </a:rPr>
              <a:t>Correlation between Cancellation Rates &amp; Economic Environment</a:t>
            </a:r>
            <a:endParaRPr lang="en-US" sz="4000">
              <a:solidFill>
                <a:schemeClr val="tx2">
                  <a:lumMod val="50000"/>
                </a:schemeClr>
              </a:solidFill>
              <a:ea typeface="+mn-lt"/>
              <a:cs typeface="+mn-lt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7E41AD6-7D3E-462A-4059-5E8A9CE04478}"/>
              </a:ext>
            </a:extLst>
          </p:cNvPr>
          <p:cNvSpPr/>
          <p:nvPr/>
        </p:nvSpPr>
        <p:spPr>
          <a:xfrm flipH="1">
            <a:off x="860138" y="4339444"/>
            <a:ext cx="2685950" cy="2462801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F1D7EBA-5019-6577-718A-1755185E6388}"/>
              </a:ext>
            </a:extLst>
          </p:cNvPr>
          <p:cNvSpPr/>
          <p:nvPr/>
        </p:nvSpPr>
        <p:spPr>
          <a:xfrm flipH="1" flipV="1">
            <a:off x="860138" y="7224438"/>
            <a:ext cx="2685950" cy="648321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768469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89BB3FC-D182-175F-9A50-5093EBA22C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138" y="2842201"/>
            <a:ext cx="9035397" cy="732748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EC808F6-F281-8433-DA4C-8FEFE402F788}"/>
              </a:ext>
            </a:extLst>
          </p:cNvPr>
          <p:cNvSpPr txBox="1"/>
          <p:nvPr/>
        </p:nvSpPr>
        <p:spPr>
          <a:xfrm>
            <a:off x="841850" y="1680072"/>
            <a:ext cx="16675101" cy="50629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 sz="2000" b="0">
                <a:solidFill>
                  <a:schemeClr val="tx1">
                    <a:lumMod val="65000"/>
                    <a:lumOff val="35000"/>
                  </a:schemeClr>
                </a:solidFill>
                <a:cs typeface="Calibri"/>
              </a:defRPr>
            </a:lvl1pPr>
          </a:lstStyle>
          <a:p>
            <a:r>
              <a:rPr lang="en-US"/>
              <a:t>The relationship between weather and cancellation rate is insignificant.</a:t>
            </a:r>
            <a:endParaRPr lang="en-US">
              <a:ea typeface="Calibri"/>
            </a:endParaRPr>
          </a:p>
        </p:txBody>
      </p:sp>
      <p:pic>
        <p:nvPicPr>
          <p:cNvPr id="11" name="Picture 10" descr="A logo with orange and grey circles&#10;&#10;Description automatically generated">
            <a:extLst>
              <a:ext uri="{FF2B5EF4-FFF2-40B4-BE49-F238E27FC236}">
                <a16:creationId xmlns:a16="http://schemas.microsoft.com/office/drawing/2014/main" id="{72427684-6B42-6FD9-BDF1-12EBDE4601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96615" y="0"/>
            <a:ext cx="1582571" cy="125457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FF244E0-9FDB-9A66-DE55-3DA0EC0AA6E9}"/>
              </a:ext>
            </a:extLst>
          </p:cNvPr>
          <p:cNvSpPr txBox="1"/>
          <p:nvPr/>
        </p:nvSpPr>
        <p:spPr>
          <a:xfrm>
            <a:off x="993228" y="3535147"/>
            <a:ext cx="1513489" cy="52322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 sz="2000" b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00"/>
                </a:highlight>
                <a:cs typeface="Calibri"/>
              </a:defRPr>
            </a:lvl1pPr>
          </a:lstStyle>
          <a:p>
            <a:pPr marL="0" indent="0">
              <a:lnSpc>
                <a:spcPct val="100000"/>
              </a:lnSpc>
              <a:buNone/>
            </a:pPr>
            <a:r>
              <a:rPr lang="en-US" sz="1400">
                <a:highlight>
                  <a:srgbClr val="FFFFFF"/>
                </a:highlight>
              </a:rPr>
              <a:t>1=cancel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400">
                <a:highlight>
                  <a:srgbClr val="FFFFFF"/>
                </a:highlight>
              </a:rPr>
              <a:t>0=check-in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C6D0EB-4E4A-9C08-C760-5C20F09FCD61}"/>
              </a:ext>
            </a:extLst>
          </p:cNvPr>
          <p:cNvSpPr txBox="1"/>
          <p:nvPr/>
        </p:nvSpPr>
        <p:spPr>
          <a:xfrm>
            <a:off x="800098" y="800100"/>
            <a:ext cx="14543979" cy="6858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4000" b="1">
                <a:solidFill>
                  <a:schemeClr val="tx2">
                    <a:lumMod val="50000"/>
                  </a:schemeClr>
                </a:solidFill>
                <a:ea typeface="+mn-lt"/>
                <a:cs typeface="+mn-lt"/>
              </a:rPr>
              <a:t>Correlation between Cancellation Rates &amp; Weather</a:t>
            </a:r>
            <a:endParaRPr lang="en-US" sz="4000">
              <a:solidFill>
                <a:schemeClr val="tx2">
                  <a:lumMod val="50000"/>
                </a:schemeClr>
              </a:solidFill>
              <a:ea typeface="+mn-lt"/>
              <a:cs typeface="+mn-lt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A5491CD-3238-EEBF-ED4B-1F5D624F8768}"/>
              </a:ext>
            </a:extLst>
          </p:cNvPr>
          <p:cNvSpPr/>
          <p:nvPr/>
        </p:nvSpPr>
        <p:spPr>
          <a:xfrm flipH="1">
            <a:off x="2720896" y="3925228"/>
            <a:ext cx="624470" cy="4125951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121931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F3D7B6A-D2F7-46C9-3BD5-CD340AA0C258}"/>
              </a:ext>
            </a:extLst>
          </p:cNvPr>
          <p:cNvSpPr txBox="1"/>
          <p:nvPr/>
        </p:nvSpPr>
        <p:spPr>
          <a:xfrm>
            <a:off x="800100" y="800100"/>
            <a:ext cx="6438900" cy="685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zh-TW" sz="4000" b="1">
                <a:solidFill>
                  <a:schemeClr val="tx2">
                    <a:lumMod val="50000"/>
                  </a:schemeClr>
                </a:solidFill>
              </a:rPr>
              <a:t>Research</a:t>
            </a:r>
            <a:r>
              <a:rPr lang="zh-TW" altLang="en-US" sz="4000" b="1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altLang="zh-TW" sz="4000" b="1">
                <a:solidFill>
                  <a:schemeClr val="tx2">
                    <a:lumMod val="50000"/>
                  </a:schemeClr>
                </a:solidFill>
              </a:rPr>
              <a:t>Objective</a:t>
            </a:r>
            <a:endParaRPr lang="en-US" sz="4000" b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6286FB-986A-B6D2-EACC-2B9237550CD8}"/>
              </a:ext>
            </a:extLst>
          </p:cNvPr>
          <p:cNvSpPr txBox="1"/>
          <p:nvPr/>
        </p:nvSpPr>
        <p:spPr>
          <a:xfrm>
            <a:off x="1219200" y="2623456"/>
            <a:ext cx="16611600" cy="514230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514350" indent="-514350" algn="l">
              <a:lnSpc>
                <a:spcPct val="200000"/>
              </a:lnSpc>
              <a:buFont typeface="+mj-lt"/>
              <a:buAutoNum type="arabicPeriod"/>
            </a:pPr>
            <a:r>
              <a:rPr lang="en-US" sz="28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Investigate the impact of internal (consumer attributes) and external factors on cancellation rates</a:t>
            </a: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sz="28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Utilize data analytics and modeling to predictive dynamically cancellation rates </a:t>
            </a:r>
            <a:endParaRPr lang="en-US" sz="280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Calibri"/>
              <a:cs typeface="Calibri"/>
            </a:endParaRPr>
          </a:p>
          <a:p>
            <a:pPr marL="514350" indent="-514350" algn="l">
              <a:lnSpc>
                <a:spcPct val="200000"/>
              </a:lnSpc>
              <a:buFont typeface="+mj-lt"/>
              <a:buAutoNum type="arabicPeriod"/>
            </a:pPr>
            <a:r>
              <a:rPr lang="en-US" altLang="zh-TW" sz="28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新細明體"/>
              </a:rPr>
              <a:t>Provide</a:t>
            </a:r>
            <a:r>
              <a:rPr lang="zh-TW" altLang="en-US" sz="28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新細明體"/>
              </a:rPr>
              <a:t> </a:t>
            </a:r>
            <a:r>
              <a:rPr lang="en-US" altLang="zh-TW" sz="28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新細明體"/>
              </a:rPr>
              <a:t>data</a:t>
            </a:r>
            <a:r>
              <a:rPr lang="zh-TW" altLang="en-US" sz="28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新細明體"/>
              </a:rPr>
              <a:t> </a:t>
            </a:r>
            <a:r>
              <a:rPr lang="en-US" altLang="zh-TW" sz="28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新細明體"/>
              </a:rPr>
              <a:t>driven</a:t>
            </a:r>
            <a:r>
              <a:rPr lang="zh-TW" altLang="en-US" sz="28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新細明體"/>
              </a:rPr>
              <a:t> </a:t>
            </a:r>
            <a:r>
              <a:rPr lang="en-US" altLang="zh-TW" sz="28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新細明體"/>
              </a:rPr>
              <a:t>insights</a:t>
            </a:r>
            <a:r>
              <a:rPr lang="zh-TW" altLang="en-US" sz="28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新細明體"/>
              </a:rPr>
              <a:t> </a:t>
            </a:r>
            <a:r>
              <a:rPr lang="en-US" altLang="zh-TW" sz="28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新細明體"/>
              </a:rPr>
              <a:t>and</a:t>
            </a:r>
            <a:r>
              <a:rPr lang="zh-TW" altLang="en-US" sz="28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新細明體"/>
              </a:rPr>
              <a:t> </a:t>
            </a:r>
            <a:r>
              <a:rPr lang="en-US" sz="28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mitigate the effects on cancellation rates</a:t>
            </a:r>
            <a:endParaRPr lang="en-US" sz="280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Calibri"/>
              <a:cs typeface="Calibri"/>
            </a:endParaRPr>
          </a:p>
          <a:p>
            <a:pPr marL="914400" lvl="1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Identify significant feature</a:t>
            </a:r>
            <a:endParaRPr lang="en-US" sz="280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Calibri"/>
              <a:cs typeface="Calibri"/>
            </a:endParaRPr>
          </a:p>
          <a:p>
            <a:pPr marL="914400" lvl="1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Optimize</a:t>
            </a:r>
            <a:r>
              <a:rPr lang="zh-TW" altLang="en-US" sz="28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新細明體"/>
              </a:rPr>
              <a:t> </a:t>
            </a:r>
            <a:r>
              <a:rPr lang="en-US" sz="28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marketing strategies and operation efficiency</a:t>
            </a:r>
            <a:endParaRPr lang="en-US" sz="280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Calibri"/>
              <a:cs typeface="Calibri"/>
            </a:endParaRPr>
          </a:p>
          <a:p>
            <a:pPr marL="914400" lvl="1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Maximize the overbook rate while maintaining customer satisfaction</a:t>
            </a:r>
            <a:endParaRPr lang="en-US" sz="2800">
              <a:solidFill>
                <a:schemeClr val="tx1">
                  <a:lumMod val="65000"/>
                  <a:lumOff val="35000"/>
                </a:schemeClr>
              </a:solidFill>
              <a:effectLst/>
              <a:latin typeface="+mj-lt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605798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F3D7B6A-D2F7-46C9-3BD5-CD340AA0C258}"/>
              </a:ext>
            </a:extLst>
          </p:cNvPr>
          <p:cNvSpPr txBox="1"/>
          <p:nvPr/>
        </p:nvSpPr>
        <p:spPr>
          <a:xfrm>
            <a:off x="800100" y="800100"/>
            <a:ext cx="6438900" cy="685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zh-TW" sz="4000" b="1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</a:t>
            </a:r>
            <a:r>
              <a:rPr lang="zh-TW" altLang="en-US" sz="4000" b="1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sz="4000" b="1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Planning</a:t>
            </a:r>
            <a:endParaRPr lang="en-US" sz="4000" b="1">
              <a:solidFill>
                <a:schemeClr val="tx2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Picture 7" descr="A logo of a dolphin&#10;&#10;Description automatically generated">
            <a:extLst>
              <a:ext uri="{FF2B5EF4-FFF2-40B4-BE49-F238E27FC236}">
                <a16:creationId xmlns:a16="http://schemas.microsoft.com/office/drawing/2014/main" id="{A5BF4CC0-306C-4764-0CBA-5AF874CA484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48" b="27607"/>
          <a:stretch/>
        </p:blipFill>
        <p:spPr>
          <a:xfrm>
            <a:off x="10020906" y="6174741"/>
            <a:ext cx="2014089" cy="1018015"/>
          </a:xfrm>
          <a:prstGeom prst="rect">
            <a:avLst/>
          </a:prstGeom>
        </p:spPr>
      </p:pic>
      <p:pic>
        <p:nvPicPr>
          <p:cNvPr id="10" name="Picture 9" descr="A logo with orange and grey circles&#10;&#10;Description automatically generated">
            <a:extLst>
              <a:ext uri="{FF2B5EF4-FFF2-40B4-BE49-F238E27FC236}">
                <a16:creationId xmlns:a16="http://schemas.microsoft.com/office/drawing/2014/main" id="{3654F446-F92C-4FF9-D16A-7681F842AC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4975" y="7192756"/>
            <a:ext cx="1582571" cy="1254577"/>
          </a:xfrm>
          <a:prstGeom prst="rect">
            <a:avLst/>
          </a:prstGeom>
        </p:spPr>
      </p:pic>
      <p:pic>
        <p:nvPicPr>
          <p:cNvPr id="12" name="Picture 11" descr="A green and black symbol&#10;&#10;Description automatically generated">
            <a:extLst>
              <a:ext uri="{FF2B5EF4-FFF2-40B4-BE49-F238E27FC236}">
                <a16:creationId xmlns:a16="http://schemas.microsoft.com/office/drawing/2014/main" id="{C4ADD158-2C3E-70C0-DA18-ACC1B6F2C8F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8853" y="7449007"/>
            <a:ext cx="974121" cy="974121"/>
          </a:xfrm>
          <a:prstGeom prst="rect">
            <a:avLst/>
          </a:prstGeom>
        </p:spPr>
      </p:pic>
      <p:pic>
        <p:nvPicPr>
          <p:cNvPr id="14" name="Picture 13" descr="A green square with a white x on it&#10;&#10;Description automatically generated">
            <a:extLst>
              <a:ext uri="{FF2B5EF4-FFF2-40B4-BE49-F238E27FC236}">
                <a16:creationId xmlns:a16="http://schemas.microsoft.com/office/drawing/2014/main" id="{FE6BD24F-ADEE-FCEF-06D9-9D850DBBD48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1006" y="7546521"/>
            <a:ext cx="1228794" cy="767996"/>
          </a:xfrm>
          <a:prstGeom prst="rect">
            <a:avLst/>
          </a:prstGeom>
        </p:spPr>
      </p:pic>
      <p:pic>
        <p:nvPicPr>
          <p:cNvPr id="16" name="Picture 15" descr="A logo with colorful crosses&#10;&#10;Description automatically generated">
            <a:extLst>
              <a:ext uri="{FF2B5EF4-FFF2-40B4-BE49-F238E27FC236}">
                <a16:creationId xmlns:a16="http://schemas.microsoft.com/office/drawing/2014/main" id="{219E99E6-5740-43EE-760B-A671FB0CC32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72968" y="7194829"/>
            <a:ext cx="1990557" cy="1119688"/>
          </a:xfrm>
          <a:prstGeom prst="rect">
            <a:avLst/>
          </a:prstGeom>
        </p:spPr>
      </p:pic>
      <p:sp>
        <p:nvSpPr>
          <p:cNvPr id="34" name="Chevron 33">
            <a:extLst>
              <a:ext uri="{FF2B5EF4-FFF2-40B4-BE49-F238E27FC236}">
                <a16:creationId xmlns:a16="http://schemas.microsoft.com/office/drawing/2014/main" id="{1201D502-BF78-EB31-5FFB-0C4C41FEA89A}"/>
              </a:ext>
            </a:extLst>
          </p:cNvPr>
          <p:cNvSpPr/>
          <p:nvPr/>
        </p:nvSpPr>
        <p:spPr bwMode="ltGray">
          <a:xfrm>
            <a:off x="5404162" y="3175769"/>
            <a:ext cx="3600000" cy="2880000"/>
          </a:xfrm>
          <a:prstGeom prst="chevron">
            <a:avLst>
              <a:gd name="adj" fmla="val 31595"/>
            </a:avLst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 err="1">
              <a:solidFill>
                <a:schemeClr val="bg1"/>
              </a:solidFill>
              <a:latin typeface="Georgia" pitchFamily="18" charset="0"/>
            </a:endParaRPr>
          </a:p>
        </p:txBody>
      </p:sp>
      <p:sp>
        <p:nvSpPr>
          <p:cNvPr id="35" name="Pentagon 34">
            <a:extLst>
              <a:ext uri="{FF2B5EF4-FFF2-40B4-BE49-F238E27FC236}">
                <a16:creationId xmlns:a16="http://schemas.microsoft.com/office/drawing/2014/main" id="{F167F458-1D81-7E79-E023-10DCE4AA1869}"/>
              </a:ext>
            </a:extLst>
          </p:cNvPr>
          <p:cNvSpPr/>
          <p:nvPr/>
        </p:nvSpPr>
        <p:spPr bwMode="ltGray">
          <a:xfrm>
            <a:off x="1228323" y="3270952"/>
            <a:ext cx="3600000" cy="2880000"/>
          </a:xfrm>
          <a:prstGeom prst="homePlate">
            <a:avLst>
              <a:gd name="adj" fmla="val 31469"/>
            </a:avLst>
          </a:prstGeom>
          <a:solidFill>
            <a:schemeClr val="tx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 err="1">
              <a:solidFill>
                <a:schemeClr val="bg1"/>
              </a:solidFill>
              <a:latin typeface="Georgia" pitchFamily="18" charset="0"/>
            </a:endParaRPr>
          </a:p>
        </p:txBody>
      </p:sp>
      <p:sp>
        <p:nvSpPr>
          <p:cNvPr id="36" name="Chevron 35">
            <a:extLst>
              <a:ext uri="{FF2B5EF4-FFF2-40B4-BE49-F238E27FC236}">
                <a16:creationId xmlns:a16="http://schemas.microsoft.com/office/drawing/2014/main" id="{F395DC23-8F92-68F2-77B3-51ADE26A59E7}"/>
              </a:ext>
            </a:extLst>
          </p:cNvPr>
          <p:cNvSpPr/>
          <p:nvPr/>
        </p:nvSpPr>
        <p:spPr bwMode="ltGray">
          <a:xfrm>
            <a:off x="9580001" y="3176611"/>
            <a:ext cx="3600000" cy="2880000"/>
          </a:xfrm>
          <a:prstGeom prst="chevron">
            <a:avLst>
              <a:gd name="adj" fmla="val 31595"/>
            </a:avLst>
          </a:prstGeom>
          <a:solidFill>
            <a:schemeClr val="accent5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 err="1">
              <a:solidFill>
                <a:schemeClr val="bg1"/>
              </a:solidFill>
              <a:latin typeface="Georgia" pitchFamily="18" charset="0"/>
            </a:endParaRPr>
          </a:p>
        </p:txBody>
      </p:sp>
      <p:sp>
        <p:nvSpPr>
          <p:cNvPr id="37" name="Chevron 36">
            <a:extLst>
              <a:ext uri="{FF2B5EF4-FFF2-40B4-BE49-F238E27FC236}">
                <a16:creationId xmlns:a16="http://schemas.microsoft.com/office/drawing/2014/main" id="{9F500252-4780-A377-16C0-8DA6C941030C}"/>
              </a:ext>
            </a:extLst>
          </p:cNvPr>
          <p:cNvSpPr/>
          <p:nvPr/>
        </p:nvSpPr>
        <p:spPr bwMode="ltGray">
          <a:xfrm>
            <a:off x="13755840" y="3175769"/>
            <a:ext cx="3600000" cy="2880000"/>
          </a:xfrm>
          <a:prstGeom prst="chevron">
            <a:avLst>
              <a:gd name="adj" fmla="val 31595"/>
            </a:avLst>
          </a:prstGeom>
          <a:solidFill>
            <a:schemeClr val="accent4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 err="1">
              <a:solidFill>
                <a:schemeClr val="bg1"/>
              </a:solidFill>
              <a:latin typeface="Georgia" pitchFamily="18" charset="0"/>
            </a:endParaRPr>
          </a:p>
        </p:txBody>
      </p:sp>
      <p:sp>
        <p:nvSpPr>
          <p:cNvPr id="39" name="Text Box 6">
            <a:extLst>
              <a:ext uri="{FF2B5EF4-FFF2-40B4-BE49-F238E27FC236}">
                <a16:creationId xmlns:a16="http://schemas.microsoft.com/office/drawing/2014/main" id="{5D62EB92-BDB1-D2B9-EAD4-FC0DB59E85F0}"/>
              </a:ext>
            </a:extLst>
          </p:cNvPr>
          <p:cNvSpPr txBox="1">
            <a:spLocks noChangeAspect="1" noChangeArrowheads="1"/>
          </p:cNvSpPr>
          <p:nvPr/>
        </p:nvSpPr>
        <p:spPr bwMode="gray">
          <a:xfrm>
            <a:off x="1661006" y="4412328"/>
            <a:ext cx="4052693" cy="6126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0000" tIns="90000" rIns="72000" bIns="90000">
            <a:spAutoFit/>
          </a:bodyPr>
          <a:lstStyle/>
          <a:p>
            <a:pPr defTabSz="801688">
              <a:spcBef>
                <a:spcPct val="20000"/>
              </a:spcBef>
            </a:pPr>
            <a:r>
              <a:rPr lang="de-DE" sz="2800" b="1" i="1">
                <a:solidFill>
                  <a:schemeClr val="bg1"/>
                </a:solidFill>
                <a:latin typeface="+mj-lt"/>
                <a:cs typeface="Arial" charset="0"/>
              </a:rPr>
              <a:t>Data Collection</a:t>
            </a:r>
          </a:p>
        </p:txBody>
      </p:sp>
      <p:sp>
        <p:nvSpPr>
          <p:cNvPr id="55" name="Text Box 6">
            <a:extLst>
              <a:ext uri="{FF2B5EF4-FFF2-40B4-BE49-F238E27FC236}">
                <a16:creationId xmlns:a16="http://schemas.microsoft.com/office/drawing/2014/main" id="{DCCA6BF5-625F-95A3-B76D-27A95B72375D}"/>
              </a:ext>
            </a:extLst>
          </p:cNvPr>
          <p:cNvSpPr txBox="1">
            <a:spLocks noChangeAspect="1" noChangeArrowheads="1"/>
          </p:cNvSpPr>
          <p:nvPr/>
        </p:nvSpPr>
        <p:spPr bwMode="gray">
          <a:xfrm>
            <a:off x="6357834" y="3885247"/>
            <a:ext cx="2623172" cy="14744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0000" tIns="90000" rIns="72000" bIns="90000">
            <a:spAutoFit/>
          </a:bodyPr>
          <a:lstStyle/>
          <a:p>
            <a:pPr defTabSz="801688">
              <a:spcBef>
                <a:spcPct val="20000"/>
              </a:spcBef>
            </a:pPr>
            <a:r>
              <a:rPr lang="de-DE" sz="2800" b="1" i="1">
                <a:solidFill>
                  <a:schemeClr val="bg1"/>
                </a:solidFill>
                <a:latin typeface="+mj-lt"/>
                <a:cs typeface="Arial" charset="0"/>
              </a:rPr>
              <a:t>Data </a:t>
            </a:r>
            <a:r>
              <a:rPr lang="de-DE" sz="2800" b="1" i="1" err="1">
                <a:solidFill>
                  <a:schemeClr val="bg1"/>
                </a:solidFill>
                <a:latin typeface="+mj-lt"/>
                <a:cs typeface="Arial" charset="0"/>
              </a:rPr>
              <a:t>Preparation</a:t>
            </a:r>
            <a:r>
              <a:rPr lang="de-DE" sz="2800" b="1" i="1">
                <a:solidFill>
                  <a:schemeClr val="bg1"/>
                </a:solidFill>
                <a:latin typeface="+mj-lt"/>
                <a:cs typeface="Arial" charset="0"/>
              </a:rPr>
              <a:t> &amp; Processing</a:t>
            </a:r>
          </a:p>
        </p:txBody>
      </p:sp>
      <p:sp>
        <p:nvSpPr>
          <p:cNvPr id="56" name="Text Box 6">
            <a:extLst>
              <a:ext uri="{FF2B5EF4-FFF2-40B4-BE49-F238E27FC236}">
                <a16:creationId xmlns:a16="http://schemas.microsoft.com/office/drawing/2014/main" id="{5F590E9D-4403-F1FE-FA58-D73BAD49A327}"/>
              </a:ext>
            </a:extLst>
          </p:cNvPr>
          <p:cNvSpPr txBox="1">
            <a:spLocks noChangeAspect="1" noChangeArrowheads="1"/>
          </p:cNvSpPr>
          <p:nvPr/>
        </p:nvSpPr>
        <p:spPr bwMode="gray">
          <a:xfrm>
            <a:off x="10556829" y="4189186"/>
            <a:ext cx="2623172" cy="10435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0000" tIns="90000" rIns="72000" bIns="90000">
            <a:spAutoFit/>
          </a:bodyPr>
          <a:lstStyle/>
          <a:p>
            <a:pPr defTabSz="801688">
              <a:spcBef>
                <a:spcPct val="20000"/>
              </a:spcBef>
            </a:pPr>
            <a:r>
              <a:rPr lang="de-DE" sz="2800" b="1" i="1">
                <a:solidFill>
                  <a:schemeClr val="bg1"/>
                </a:solidFill>
                <a:latin typeface="+mj-lt"/>
                <a:cs typeface="Arial" charset="0"/>
              </a:rPr>
              <a:t>Data Warehouse</a:t>
            </a:r>
          </a:p>
        </p:txBody>
      </p:sp>
      <p:sp>
        <p:nvSpPr>
          <p:cNvPr id="57" name="Text Box 6">
            <a:extLst>
              <a:ext uri="{FF2B5EF4-FFF2-40B4-BE49-F238E27FC236}">
                <a16:creationId xmlns:a16="http://schemas.microsoft.com/office/drawing/2014/main" id="{6F21825C-F905-4436-1123-9010ACC4132A}"/>
              </a:ext>
            </a:extLst>
          </p:cNvPr>
          <p:cNvSpPr txBox="1">
            <a:spLocks noChangeAspect="1" noChangeArrowheads="1"/>
          </p:cNvSpPr>
          <p:nvPr/>
        </p:nvSpPr>
        <p:spPr bwMode="gray">
          <a:xfrm>
            <a:off x="14732668" y="4094003"/>
            <a:ext cx="2623172" cy="10435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0000" tIns="90000" rIns="72000" bIns="90000">
            <a:spAutoFit/>
          </a:bodyPr>
          <a:lstStyle/>
          <a:p>
            <a:pPr defTabSz="801688">
              <a:spcBef>
                <a:spcPct val="20000"/>
              </a:spcBef>
            </a:pPr>
            <a:r>
              <a:rPr lang="de-DE" sz="2800" b="1" i="1">
                <a:solidFill>
                  <a:schemeClr val="bg1"/>
                </a:solidFill>
                <a:latin typeface="+mj-lt"/>
                <a:cs typeface="Arial" charset="0"/>
              </a:rPr>
              <a:t>Data Analytics &amp; </a:t>
            </a:r>
            <a:r>
              <a:rPr lang="de-DE" sz="2800" b="1" i="1" err="1">
                <a:solidFill>
                  <a:schemeClr val="bg1"/>
                </a:solidFill>
                <a:latin typeface="+mj-lt"/>
                <a:cs typeface="Arial" charset="0"/>
              </a:rPr>
              <a:t>Visualization</a:t>
            </a:r>
            <a:endParaRPr lang="de-DE" sz="2800" b="1" i="1">
              <a:solidFill>
                <a:schemeClr val="bg1"/>
              </a:solidFill>
              <a:latin typeface="+mj-lt"/>
              <a:cs typeface="Arial" charset="0"/>
            </a:endParaRPr>
          </a:p>
        </p:txBody>
      </p:sp>
      <p:pic>
        <p:nvPicPr>
          <p:cNvPr id="59" name="Picture 58" descr="A close-up of a logo&#10;&#10;Description automatically generated">
            <a:extLst>
              <a:ext uri="{FF2B5EF4-FFF2-40B4-BE49-F238E27FC236}">
                <a16:creationId xmlns:a16="http://schemas.microsoft.com/office/drawing/2014/main" id="{CBAD755B-4EAB-F72A-865D-FFEEEB6AF90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998" y="6453558"/>
            <a:ext cx="2774522" cy="933953"/>
          </a:xfrm>
          <a:prstGeom prst="rect">
            <a:avLst/>
          </a:prstGeom>
        </p:spPr>
      </p:pic>
      <p:pic>
        <p:nvPicPr>
          <p:cNvPr id="62" name="Picture 61" descr="A close-up of a logo&#10;&#10;Description automatically generated">
            <a:extLst>
              <a:ext uri="{FF2B5EF4-FFF2-40B4-BE49-F238E27FC236}">
                <a16:creationId xmlns:a16="http://schemas.microsoft.com/office/drawing/2014/main" id="{1881B901-9246-9611-4B89-E3C77464102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999" y="6376933"/>
            <a:ext cx="2774522" cy="933953"/>
          </a:xfrm>
          <a:prstGeom prst="rect">
            <a:avLst/>
          </a:prstGeom>
        </p:spPr>
      </p:pic>
      <p:pic>
        <p:nvPicPr>
          <p:cNvPr id="65" name="Picture 64" descr="A close-up of a logo&#10;&#10;Description automatically generated">
            <a:extLst>
              <a:ext uri="{FF2B5EF4-FFF2-40B4-BE49-F238E27FC236}">
                <a16:creationId xmlns:a16="http://schemas.microsoft.com/office/drawing/2014/main" id="{BDC5FA0B-6630-4979-B540-EDE735D6CB8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80985" y="6216771"/>
            <a:ext cx="2774522" cy="933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8503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DFED529E-9B0C-F446-830E-A58401847187}"/>
              </a:ext>
            </a:extLst>
          </p:cNvPr>
          <p:cNvGrpSpPr/>
          <p:nvPr/>
        </p:nvGrpSpPr>
        <p:grpSpPr>
          <a:xfrm>
            <a:off x="2362200" y="3009900"/>
            <a:ext cx="2743199" cy="1730132"/>
            <a:chOff x="2362200" y="3009900"/>
            <a:chExt cx="2743199" cy="1730132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748987BE-8225-B312-E975-31EA8A389CFA}"/>
                </a:ext>
              </a:extLst>
            </p:cNvPr>
            <p:cNvSpPr txBox="1"/>
            <p:nvPr/>
          </p:nvSpPr>
          <p:spPr>
            <a:xfrm>
              <a:off x="2819400" y="3009900"/>
              <a:ext cx="2285999" cy="1730132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/>
            <a:p>
              <a:pPr>
                <a:spcBef>
                  <a:spcPct val="0"/>
                </a:spcBef>
                <a:spcAft>
                  <a:spcPts val="600"/>
                </a:spcAft>
              </a:pPr>
              <a:r>
                <a:rPr lang="en-US" sz="11500">
                  <a:solidFill>
                    <a:srgbClr val="1D78C7"/>
                  </a:solidFill>
                  <a:latin typeface="DIN Condensed" pitchFamily="2" charset="0"/>
                  <a:ea typeface="+mj-ea"/>
                  <a:cs typeface="Bahnschrift SemiCondensed" panose="020F0502020204030204" pitchFamily="34" charset="0"/>
                </a:rPr>
                <a:t>0</a:t>
              </a:r>
              <a:r>
                <a:rPr lang="en-US" altLang="zh-TW" sz="11500">
                  <a:solidFill>
                    <a:srgbClr val="1D78C7"/>
                  </a:solidFill>
                  <a:latin typeface="DIN Condensed" pitchFamily="2" charset="0"/>
                  <a:ea typeface="+mj-ea"/>
                  <a:cs typeface="Bahnschrift SemiCondensed" panose="020F0502020204030204" pitchFamily="34" charset="0"/>
                </a:rPr>
                <a:t>2</a:t>
              </a:r>
              <a:endParaRPr lang="en-US" sz="11500">
                <a:solidFill>
                  <a:srgbClr val="1D78C7"/>
                </a:solidFill>
                <a:latin typeface="DIN Condensed" pitchFamily="2" charset="0"/>
                <a:ea typeface="+mj-ea"/>
                <a:cs typeface="Bahnschrift SemiCondensed" panose="020F0502020204030204" pitchFamily="34" charset="0"/>
              </a:endParaRP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512F500D-48C8-8FD2-033F-062522F9470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62200" y="3270983"/>
              <a:ext cx="317886" cy="1207966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6EC47A56-4451-21A3-BA14-F5ABADCBAB48}"/>
              </a:ext>
            </a:extLst>
          </p:cNvPr>
          <p:cNvSpPr txBox="1"/>
          <p:nvPr/>
        </p:nvSpPr>
        <p:spPr>
          <a:xfrm>
            <a:off x="4572000" y="2998666"/>
            <a:ext cx="3048000" cy="11430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Aft>
                <a:spcPts val="600"/>
              </a:spcAft>
            </a:pPr>
            <a:r>
              <a:rPr lang="en-US" altLang="zh-TW" sz="3300" b="1">
                <a:solidFill>
                  <a:schemeClr val="tx1">
                    <a:lumMod val="65000"/>
                    <a:lumOff val="35000"/>
                  </a:schemeClr>
                </a:solidFill>
                <a:latin typeface="Bahnschrift" panose="020B0502040204020203" pitchFamily="34" charset="0"/>
              </a:rPr>
              <a:t>ETL</a:t>
            </a:r>
          </a:p>
          <a:p>
            <a:pPr>
              <a:spcAft>
                <a:spcPts val="600"/>
              </a:spcAft>
            </a:pPr>
            <a:r>
              <a:rPr lang="en-US" sz="3300" b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Bahnschrift" panose="020B0502040204020203" pitchFamily="34" charset="0"/>
              </a:rPr>
              <a:t>Data Extract</a:t>
            </a:r>
          </a:p>
        </p:txBody>
      </p:sp>
    </p:spTree>
    <p:extLst>
      <p:ext uri="{BB962C8B-B14F-4D97-AF65-F5344CB8AC3E}">
        <p14:creationId xmlns:p14="http://schemas.microsoft.com/office/powerpoint/2010/main" val="27011408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F3D7B6A-D2F7-46C9-3BD5-CD340AA0C258}"/>
              </a:ext>
            </a:extLst>
          </p:cNvPr>
          <p:cNvSpPr txBox="1"/>
          <p:nvPr/>
        </p:nvSpPr>
        <p:spPr>
          <a:xfrm>
            <a:off x="800100" y="800100"/>
            <a:ext cx="6438900" cy="685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zh-TW" sz="4000" b="1">
                <a:solidFill>
                  <a:schemeClr val="tx2">
                    <a:lumMod val="50000"/>
                  </a:schemeClr>
                </a:solidFill>
              </a:rPr>
              <a:t>Data</a:t>
            </a:r>
            <a:r>
              <a:rPr lang="zh-TW" altLang="en-US" sz="4000" b="1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altLang="zh-TW" sz="4000" b="1">
                <a:solidFill>
                  <a:schemeClr val="tx2">
                    <a:lumMod val="50000"/>
                  </a:schemeClr>
                </a:solidFill>
              </a:rPr>
              <a:t>Profile</a:t>
            </a:r>
            <a:endParaRPr lang="en-US" sz="4000" b="1">
              <a:solidFill>
                <a:schemeClr val="tx2">
                  <a:lumMod val="50000"/>
                </a:schemeClr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C5DA441-42AF-0052-C62E-08AAC0AB23A9}"/>
              </a:ext>
            </a:extLst>
          </p:cNvPr>
          <p:cNvGrpSpPr/>
          <p:nvPr/>
        </p:nvGrpSpPr>
        <p:grpSpPr>
          <a:xfrm>
            <a:off x="2429351" y="5621768"/>
            <a:ext cx="544601" cy="544601"/>
            <a:chOff x="2342233" y="2258092"/>
            <a:chExt cx="612000" cy="612000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45A2B3D-AAD0-3B13-C332-91C7DFB7F156}"/>
                </a:ext>
              </a:extLst>
            </p:cNvPr>
            <p:cNvSpPr/>
            <p:nvPr/>
          </p:nvSpPr>
          <p:spPr bwMode="ltGray">
            <a:xfrm>
              <a:off x="2342233" y="2258092"/>
              <a:ext cx="612000" cy="612000"/>
            </a:xfrm>
            <a:prstGeom prst="ellipse">
              <a:avLst/>
            </a:prstGeom>
            <a:solidFill>
              <a:srgbClr val="8064A2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err="1">
                <a:solidFill>
                  <a:schemeClr val="bg1"/>
                </a:solidFill>
                <a:latin typeface="Georgia" pitchFamily="18" charset="0"/>
              </a:endParaRPr>
            </a:p>
          </p:txBody>
        </p:sp>
        <p:sp>
          <p:nvSpPr>
            <p:cNvPr id="8" name="Freeform 4957">
              <a:extLst>
                <a:ext uri="{FF2B5EF4-FFF2-40B4-BE49-F238E27FC236}">
                  <a16:creationId xmlns:a16="http://schemas.microsoft.com/office/drawing/2014/main" id="{E36E6F56-4245-68E7-EE6E-80F0778DBBA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38726" y="2375917"/>
              <a:ext cx="411399" cy="341219"/>
            </a:xfrm>
            <a:custGeom>
              <a:avLst/>
              <a:gdLst>
                <a:gd name="T0" fmla="*/ 46 w 340"/>
                <a:gd name="T1" fmla="*/ 232 h 282"/>
                <a:gd name="T2" fmla="*/ 52 w 340"/>
                <a:gd name="T3" fmla="*/ 210 h 282"/>
                <a:gd name="T4" fmla="*/ 122 w 340"/>
                <a:gd name="T5" fmla="*/ 190 h 282"/>
                <a:gd name="T6" fmla="*/ 140 w 340"/>
                <a:gd name="T7" fmla="*/ 184 h 282"/>
                <a:gd name="T8" fmla="*/ 194 w 340"/>
                <a:gd name="T9" fmla="*/ 198 h 282"/>
                <a:gd name="T10" fmla="*/ 218 w 340"/>
                <a:gd name="T11" fmla="*/ 212 h 282"/>
                <a:gd name="T12" fmla="*/ 244 w 340"/>
                <a:gd name="T13" fmla="*/ 188 h 282"/>
                <a:gd name="T14" fmla="*/ 302 w 340"/>
                <a:gd name="T15" fmla="*/ 186 h 282"/>
                <a:gd name="T16" fmla="*/ 324 w 340"/>
                <a:gd name="T17" fmla="*/ 188 h 282"/>
                <a:gd name="T18" fmla="*/ 340 w 340"/>
                <a:gd name="T19" fmla="*/ 164 h 282"/>
                <a:gd name="T20" fmla="*/ 314 w 340"/>
                <a:gd name="T21" fmla="*/ 136 h 282"/>
                <a:gd name="T22" fmla="*/ 290 w 340"/>
                <a:gd name="T23" fmla="*/ 150 h 282"/>
                <a:gd name="T24" fmla="*/ 236 w 340"/>
                <a:gd name="T25" fmla="*/ 164 h 282"/>
                <a:gd name="T26" fmla="*/ 218 w 340"/>
                <a:gd name="T27" fmla="*/ 158 h 282"/>
                <a:gd name="T28" fmla="*/ 196 w 340"/>
                <a:gd name="T29" fmla="*/ 170 h 282"/>
                <a:gd name="T30" fmla="*/ 140 w 340"/>
                <a:gd name="T31" fmla="*/ 144 h 282"/>
                <a:gd name="T32" fmla="*/ 112 w 340"/>
                <a:gd name="T33" fmla="*/ 138 h 282"/>
                <a:gd name="T34" fmla="*/ 96 w 340"/>
                <a:gd name="T35" fmla="*/ 164 h 282"/>
                <a:gd name="T36" fmla="*/ 216 w 340"/>
                <a:gd name="T37" fmla="*/ 104 h 282"/>
                <a:gd name="T38" fmla="*/ 306 w 340"/>
                <a:gd name="T39" fmla="*/ 42 h 282"/>
                <a:gd name="T40" fmla="*/ 292 w 340"/>
                <a:gd name="T41" fmla="*/ 28 h 282"/>
                <a:gd name="T42" fmla="*/ 118 w 340"/>
                <a:gd name="T43" fmla="*/ 58 h 282"/>
                <a:gd name="T44" fmla="*/ 26 w 340"/>
                <a:gd name="T45" fmla="*/ 186 h 282"/>
                <a:gd name="T46" fmla="*/ 2 w 340"/>
                <a:gd name="T47" fmla="*/ 202 h 282"/>
                <a:gd name="T48" fmla="*/ 8 w 340"/>
                <a:gd name="T49" fmla="*/ 232 h 282"/>
                <a:gd name="T50" fmla="*/ 314 w 340"/>
                <a:gd name="T51" fmla="*/ 152 h 282"/>
                <a:gd name="T52" fmla="*/ 324 w 340"/>
                <a:gd name="T53" fmla="*/ 160 h 282"/>
                <a:gd name="T54" fmla="*/ 322 w 340"/>
                <a:gd name="T55" fmla="*/ 172 h 282"/>
                <a:gd name="T56" fmla="*/ 310 w 340"/>
                <a:gd name="T57" fmla="*/ 174 h 282"/>
                <a:gd name="T58" fmla="*/ 304 w 340"/>
                <a:gd name="T59" fmla="*/ 164 h 282"/>
                <a:gd name="T60" fmla="*/ 314 w 340"/>
                <a:gd name="T61" fmla="*/ 152 h 282"/>
                <a:gd name="T62" fmla="*/ 222 w 340"/>
                <a:gd name="T63" fmla="*/ 174 h 282"/>
                <a:gd name="T64" fmla="*/ 228 w 340"/>
                <a:gd name="T65" fmla="*/ 184 h 282"/>
                <a:gd name="T66" fmla="*/ 218 w 340"/>
                <a:gd name="T67" fmla="*/ 196 h 282"/>
                <a:gd name="T68" fmla="*/ 208 w 340"/>
                <a:gd name="T69" fmla="*/ 188 h 282"/>
                <a:gd name="T70" fmla="*/ 210 w 340"/>
                <a:gd name="T71" fmla="*/ 176 h 282"/>
                <a:gd name="T72" fmla="*/ 122 w 340"/>
                <a:gd name="T73" fmla="*/ 152 h 282"/>
                <a:gd name="T74" fmla="*/ 132 w 340"/>
                <a:gd name="T75" fmla="*/ 160 h 282"/>
                <a:gd name="T76" fmla="*/ 130 w 340"/>
                <a:gd name="T77" fmla="*/ 172 h 282"/>
                <a:gd name="T78" fmla="*/ 118 w 340"/>
                <a:gd name="T79" fmla="*/ 174 h 282"/>
                <a:gd name="T80" fmla="*/ 112 w 340"/>
                <a:gd name="T81" fmla="*/ 164 h 282"/>
                <a:gd name="T82" fmla="*/ 122 w 340"/>
                <a:gd name="T83" fmla="*/ 152 h 282"/>
                <a:gd name="T84" fmla="*/ 334 w 340"/>
                <a:gd name="T85" fmla="*/ 276 h 282"/>
                <a:gd name="T86" fmla="*/ 16 w 340"/>
                <a:gd name="T87" fmla="*/ 282 h 282"/>
                <a:gd name="T88" fmla="*/ 6 w 340"/>
                <a:gd name="T89" fmla="*/ 276 h 282"/>
                <a:gd name="T90" fmla="*/ 8 w 340"/>
                <a:gd name="T91" fmla="*/ 264 h 282"/>
                <a:gd name="T92" fmla="*/ 324 w 340"/>
                <a:gd name="T93" fmla="*/ 262 h 282"/>
                <a:gd name="T94" fmla="*/ 334 w 340"/>
                <a:gd name="T95" fmla="*/ 272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40" h="282">
                  <a:moveTo>
                    <a:pt x="26" y="240"/>
                  </a:moveTo>
                  <a:lnTo>
                    <a:pt x="26" y="240"/>
                  </a:lnTo>
                  <a:lnTo>
                    <a:pt x="36" y="238"/>
                  </a:lnTo>
                  <a:lnTo>
                    <a:pt x="46" y="232"/>
                  </a:lnTo>
                  <a:lnTo>
                    <a:pt x="50" y="222"/>
                  </a:lnTo>
                  <a:lnTo>
                    <a:pt x="52" y="212"/>
                  </a:lnTo>
                  <a:lnTo>
                    <a:pt x="52" y="212"/>
                  </a:lnTo>
                  <a:lnTo>
                    <a:pt x="52" y="210"/>
                  </a:lnTo>
                  <a:lnTo>
                    <a:pt x="104" y="184"/>
                  </a:lnTo>
                  <a:lnTo>
                    <a:pt x="104" y="184"/>
                  </a:lnTo>
                  <a:lnTo>
                    <a:pt x="112" y="188"/>
                  </a:lnTo>
                  <a:lnTo>
                    <a:pt x="122" y="190"/>
                  </a:lnTo>
                  <a:lnTo>
                    <a:pt x="122" y="190"/>
                  </a:lnTo>
                  <a:lnTo>
                    <a:pt x="128" y="190"/>
                  </a:lnTo>
                  <a:lnTo>
                    <a:pt x="134" y="186"/>
                  </a:lnTo>
                  <a:lnTo>
                    <a:pt x="140" y="184"/>
                  </a:lnTo>
                  <a:lnTo>
                    <a:pt x="144" y="178"/>
                  </a:lnTo>
                  <a:lnTo>
                    <a:pt x="192" y="188"/>
                  </a:lnTo>
                  <a:lnTo>
                    <a:pt x="192" y="188"/>
                  </a:lnTo>
                  <a:lnTo>
                    <a:pt x="194" y="198"/>
                  </a:lnTo>
                  <a:lnTo>
                    <a:pt x="200" y="204"/>
                  </a:lnTo>
                  <a:lnTo>
                    <a:pt x="208" y="210"/>
                  </a:lnTo>
                  <a:lnTo>
                    <a:pt x="218" y="212"/>
                  </a:lnTo>
                  <a:lnTo>
                    <a:pt x="218" y="212"/>
                  </a:lnTo>
                  <a:lnTo>
                    <a:pt x="228" y="210"/>
                  </a:lnTo>
                  <a:lnTo>
                    <a:pt x="236" y="204"/>
                  </a:lnTo>
                  <a:lnTo>
                    <a:pt x="242" y="198"/>
                  </a:lnTo>
                  <a:lnTo>
                    <a:pt x="244" y="188"/>
                  </a:lnTo>
                  <a:lnTo>
                    <a:pt x="292" y="178"/>
                  </a:lnTo>
                  <a:lnTo>
                    <a:pt x="292" y="178"/>
                  </a:lnTo>
                  <a:lnTo>
                    <a:pt x="296" y="184"/>
                  </a:lnTo>
                  <a:lnTo>
                    <a:pt x="302" y="186"/>
                  </a:lnTo>
                  <a:lnTo>
                    <a:pt x="308" y="190"/>
                  </a:lnTo>
                  <a:lnTo>
                    <a:pt x="314" y="190"/>
                  </a:lnTo>
                  <a:lnTo>
                    <a:pt x="314" y="190"/>
                  </a:lnTo>
                  <a:lnTo>
                    <a:pt x="324" y="188"/>
                  </a:lnTo>
                  <a:lnTo>
                    <a:pt x="332" y="182"/>
                  </a:lnTo>
                  <a:lnTo>
                    <a:pt x="338" y="174"/>
                  </a:lnTo>
                  <a:lnTo>
                    <a:pt x="340" y="164"/>
                  </a:lnTo>
                  <a:lnTo>
                    <a:pt x="340" y="164"/>
                  </a:lnTo>
                  <a:lnTo>
                    <a:pt x="338" y="152"/>
                  </a:lnTo>
                  <a:lnTo>
                    <a:pt x="332" y="144"/>
                  </a:lnTo>
                  <a:lnTo>
                    <a:pt x="324" y="138"/>
                  </a:lnTo>
                  <a:lnTo>
                    <a:pt x="314" y="136"/>
                  </a:lnTo>
                  <a:lnTo>
                    <a:pt x="314" y="136"/>
                  </a:lnTo>
                  <a:lnTo>
                    <a:pt x="304" y="138"/>
                  </a:lnTo>
                  <a:lnTo>
                    <a:pt x="296" y="144"/>
                  </a:lnTo>
                  <a:lnTo>
                    <a:pt x="290" y="150"/>
                  </a:lnTo>
                  <a:lnTo>
                    <a:pt x="288" y="158"/>
                  </a:lnTo>
                  <a:lnTo>
                    <a:pt x="240" y="170"/>
                  </a:lnTo>
                  <a:lnTo>
                    <a:pt x="240" y="170"/>
                  </a:lnTo>
                  <a:lnTo>
                    <a:pt x="236" y="164"/>
                  </a:lnTo>
                  <a:lnTo>
                    <a:pt x="230" y="160"/>
                  </a:lnTo>
                  <a:lnTo>
                    <a:pt x="224" y="158"/>
                  </a:lnTo>
                  <a:lnTo>
                    <a:pt x="218" y="158"/>
                  </a:lnTo>
                  <a:lnTo>
                    <a:pt x="218" y="158"/>
                  </a:lnTo>
                  <a:lnTo>
                    <a:pt x="212" y="158"/>
                  </a:lnTo>
                  <a:lnTo>
                    <a:pt x="206" y="160"/>
                  </a:lnTo>
                  <a:lnTo>
                    <a:pt x="200" y="164"/>
                  </a:lnTo>
                  <a:lnTo>
                    <a:pt x="196" y="170"/>
                  </a:lnTo>
                  <a:lnTo>
                    <a:pt x="148" y="158"/>
                  </a:lnTo>
                  <a:lnTo>
                    <a:pt x="148" y="158"/>
                  </a:lnTo>
                  <a:lnTo>
                    <a:pt x="146" y="150"/>
                  </a:lnTo>
                  <a:lnTo>
                    <a:pt x="140" y="144"/>
                  </a:lnTo>
                  <a:lnTo>
                    <a:pt x="132" y="138"/>
                  </a:lnTo>
                  <a:lnTo>
                    <a:pt x="122" y="136"/>
                  </a:lnTo>
                  <a:lnTo>
                    <a:pt x="122" y="136"/>
                  </a:lnTo>
                  <a:lnTo>
                    <a:pt x="112" y="138"/>
                  </a:lnTo>
                  <a:lnTo>
                    <a:pt x="104" y="144"/>
                  </a:lnTo>
                  <a:lnTo>
                    <a:pt x="98" y="152"/>
                  </a:lnTo>
                  <a:lnTo>
                    <a:pt x="96" y="164"/>
                  </a:lnTo>
                  <a:lnTo>
                    <a:pt x="96" y="164"/>
                  </a:lnTo>
                  <a:lnTo>
                    <a:pt x="96" y="166"/>
                  </a:lnTo>
                  <a:lnTo>
                    <a:pt x="56" y="186"/>
                  </a:lnTo>
                  <a:lnTo>
                    <a:pt x="126" y="80"/>
                  </a:lnTo>
                  <a:lnTo>
                    <a:pt x="216" y="104"/>
                  </a:lnTo>
                  <a:lnTo>
                    <a:pt x="216" y="104"/>
                  </a:lnTo>
                  <a:lnTo>
                    <a:pt x="220" y="104"/>
                  </a:lnTo>
                  <a:lnTo>
                    <a:pt x="224" y="102"/>
                  </a:lnTo>
                  <a:lnTo>
                    <a:pt x="306" y="42"/>
                  </a:lnTo>
                  <a:lnTo>
                    <a:pt x="336" y="72"/>
                  </a:lnTo>
                  <a:lnTo>
                    <a:pt x="336" y="0"/>
                  </a:lnTo>
                  <a:lnTo>
                    <a:pt x="264" y="0"/>
                  </a:lnTo>
                  <a:lnTo>
                    <a:pt x="292" y="28"/>
                  </a:lnTo>
                  <a:lnTo>
                    <a:pt x="216" y="84"/>
                  </a:lnTo>
                  <a:lnTo>
                    <a:pt x="124" y="58"/>
                  </a:lnTo>
                  <a:lnTo>
                    <a:pt x="124" y="58"/>
                  </a:lnTo>
                  <a:lnTo>
                    <a:pt x="118" y="58"/>
                  </a:lnTo>
                  <a:lnTo>
                    <a:pt x="114" y="62"/>
                  </a:lnTo>
                  <a:lnTo>
                    <a:pt x="32" y="186"/>
                  </a:lnTo>
                  <a:lnTo>
                    <a:pt x="32" y="186"/>
                  </a:lnTo>
                  <a:lnTo>
                    <a:pt x="26" y="186"/>
                  </a:lnTo>
                  <a:lnTo>
                    <a:pt x="26" y="186"/>
                  </a:lnTo>
                  <a:lnTo>
                    <a:pt x="16" y="188"/>
                  </a:lnTo>
                  <a:lnTo>
                    <a:pt x="8" y="194"/>
                  </a:lnTo>
                  <a:lnTo>
                    <a:pt x="2" y="202"/>
                  </a:lnTo>
                  <a:lnTo>
                    <a:pt x="0" y="212"/>
                  </a:lnTo>
                  <a:lnTo>
                    <a:pt x="0" y="212"/>
                  </a:lnTo>
                  <a:lnTo>
                    <a:pt x="2" y="222"/>
                  </a:lnTo>
                  <a:lnTo>
                    <a:pt x="8" y="232"/>
                  </a:lnTo>
                  <a:lnTo>
                    <a:pt x="16" y="238"/>
                  </a:lnTo>
                  <a:lnTo>
                    <a:pt x="26" y="240"/>
                  </a:lnTo>
                  <a:lnTo>
                    <a:pt x="26" y="240"/>
                  </a:lnTo>
                  <a:close/>
                  <a:moveTo>
                    <a:pt x="314" y="152"/>
                  </a:moveTo>
                  <a:lnTo>
                    <a:pt x="314" y="152"/>
                  </a:lnTo>
                  <a:lnTo>
                    <a:pt x="318" y="154"/>
                  </a:lnTo>
                  <a:lnTo>
                    <a:pt x="322" y="156"/>
                  </a:lnTo>
                  <a:lnTo>
                    <a:pt x="324" y="160"/>
                  </a:lnTo>
                  <a:lnTo>
                    <a:pt x="324" y="164"/>
                  </a:lnTo>
                  <a:lnTo>
                    <a:pt x="324" y="164"/>
                  </a:lnTo>
                  <a:lnTo>
                    <a:pt x="324" y="168"/>
                  </a:lnTo>
                  <a:lnTo>
                    <a:pt x="322" y="172"/>
                  </a:lnTo>
                  <a:lnTo>
                    <a:pt x="318" y="174"/>
                  </a:lnTo>
                  <a:lnTo>
                    <a:pt x="314" y="174"/>
                  </a:lnTo>
                  <a:lnTo>
                    <a:pt x="314" y="174"/>
                  </a:lnTo>
                  <a:lnTo>
                    <a:pt x="310" y="174"/>
                  </a:lnTo>
                  <a:lnTo>
                    <a:pt x="306" y="172"/>
                  </a:lnTo>
                  <a:lnTo>
                    <a:pt x="304" y="168"/>
                  </a:lnTo>
                  <a:lnTo>
                    <a:pt x="304" y="164"/>
                  </a:lnTo>
                  <a:lnTo>
                    <a:pt x="304" y="164"/>
                  </a:lnTo>
                  <a:lnTo>
                    <a:pt x="304" y="160"/>
                  </a:lnTo>
                  <a:lnTo>
                    <a:pt x="306" y="156"/>
                  </a:lnTo>
                  <a:lnTo>
                    <a:pt x="310" y="154"/>
                  </a:lnTo>
                  <a:lnTo>
                    <a:pt x="314" y="152"/>
                  </a:lnTo>
                  <a:lnTo>
                    <a:pt x="314" y="152"/>
                  </a:lnTo>
                  <a:close/>
                  <a:moveTo>
                    <a:pt x="218" y="174"/>
                  </a:moveTo>
                  <a:lnTo>
                    <a:pt x="218" y="174"/>
                  </a:lnTo>
                  <a:lnTo>
                    <a:pt x="222" y="174"/>
                  </a:lnTo>
                  <a:lnTo>
                    <a:pt x="226" y="176"/>
                  </a:lnTo>
                  <a:lnTo>
                    <a:pt x="228" y="180"/>
                  </a:lnTo>
                  <a:lnTo>
                    <a:pt x="228" y="184"/>
                  </a:lnTo>
                  <a:lnTo>
                    <a:pt x="228" y="184"/>
                  </a:lnTo>
                  <a:lnTo>
                    <a:pt x="228" y="188"/>
                  </a:lnTo>
                  <a:lnTo>
                    <a:pt x="226" y="192"/>
                  </a:lnTo>
                  <a:lnTo>
                    <a:pt x="222" y="194"/>
                  </a:lnTo>
                  <a:lnTo>
                    <a:pt x="218" y="196"/>
                  </a:lnTo>
                  <a:lnTo>
                    <a:pt x="218" y="196"/>
                  </a:lnTo>
                  <a:lnTo>
                    <a:pt x="214" y="194"/>
                  </a:lnTo>
                  <a:lnTo>
                    <a:pt x="210" y="192"/>
                  </a:lnTo>
                  <a:lnTo>
                    <a:pt x="208" y="188"/>
                  </a:lnTo>
                  <a:lnTo>
                    <a:pt x="208" y="184"/>
                  </a:lnTo>
                  <a:lnTo>
                    <a:pt x="208" y="184"/>
                  </a:lnTo>
                  <a:lnTo>
                    <a:pt x="208" y="180"/>
                  </a:lnTo>
                  <a:lnTo>
                    <a:pt x="210" y="176"/>
                  </a:lnTo>
                  <a:lnTo>
                    <a:pt x="214" y="174"/>
                  </a:lnTo>
                  <a:lnTo>
                    <a:pt x="218" y="174"/>
                  </a:lnTo>
                  <a:lnTo>
                    <a:pt x="218" y="174"/>
                  </a:lnTo>
                  <a:close/>
                  <a:moveTo>
                    <a:pt x="122" y="152"/>
                  </a:moveTo>
                  <a:lnTo>
                    <a:pt x="122" y="152"/>
                  </a:lnTo>
                  <a:lnTo>
                    <a:pt x="126" y="154"/>
                  </a:lnTo>
                  <a:lnTo>
                    <a:pt x="130" y="156"/>
                  </a:lnTo>
                  <a:lnTo>
                    <a:pt x="132" y="160"/>
                  </a:lnTo>
                  <a:lnTo>
                    <a:pt x="132" y="164"/>
                  </a:lnTo>
                  <a:lnTo>
                    <a:pt x="132" y="164"/>
                  </a:lnTo>
                  <a:lnTo>
                    <a:pt x="132" y="168"/>
                  </a:lnTo>
                  <a:lnTo>
                    <a:pt x="130" y="172"/>
                  </a:lnTo>
                  <a:lnTo>
                    <a:pt x="126" y="174"/>
                  </a:lnTo>
                  <a:lnTo>
                    <a:pt x="122" y="174"/>
                  </a:lnTo>
                  <a:lnTo>
                    <a:pt x="122" y="174"/>
                  </a:lnTo>
                  <a:lnTo>
                    <a:pt x="118" y="174"/>
                  </a:lnTo>
                  <a:lnTo>
                    <a:pt x="114" y="172"/>
                  </a:lnTo>
                  <a:lnTo>
                    <a:pt x="112" y="168"/>
                  </a:lnTo>
                  <a:lnTo>
                    <a:pt x="112" y="164"/>
                  </a:lnTo>
                  <a:lnTo>
                    <a:pt x="112" y="164"/>
                  </a:lnTo>
                  <a:lnTo>
                    <a:pt x="112" y="160"/>
                  </a:lnTo>
                  <a:lnTo>
                    <a:pt x="114" y="156"/>
                  </a:lnTo>
                  <a:lnTo>
                    <a:pt x="118" y="154"/>
                  </a:lnTo>
                  <a:lnTo>
                    <a:pt x="122" y="152"/>
                  </a:lnTo>
                  <a:lnTo>
                    <a:pt x="122" y="152"/>
                  </a:lnTo>
                  <a:close/>
                  <a:moveTo>
                    <a:pt x="334" y="272"/>
                  </a:moveTo>
                  <a:lnTo>
                    <a:pt x="334" y="272"/>
                  </a:lnTo>
                  <a:lnTo>
                    <a:pt x="334" y="276"/>
                  </a:lnTo>
                  <a:lnTo>
                    <a:pt x="332" y="278"/>
                  </a:lnTo>
                  <a:lnTo>
                    <a:pt x="328" y="280"/>
                  </a:lnTo>
                  <a:lnTo>
                    <a:pt x="324" y="282"/>
                  </a:lnTo>
                  <a:lnTo>
                    <a:pt x="16" y="282"/>
                  </a:lnTo>
                  <a:lnTo>
                    <a:pt x="16" y="282"/>
                  </a:lnTo>
                  <a:lnTo>
                    <a:pt x="12" y="280"/>
                  </a:lnTo>
                  <a:lnTo>
                    <a:pt x="8" y="278"/>
                  </a:lnTo>
                  <a:lnTo>
                    <a:pt x="6" y="276"/>
                  </a:lnTo>
                  <a:lnTo>
                    <a:pt x="6" y="272"/>
                  </a:lnTo>
                  <a:lnTo>
                    <a:pt x="6" y="272"/>
                  </a:lnTo>
                  <a:lnTo>
                    <a:pt x="6" y="268"/>
                  </a:lnTo>
                  <a:lnTo>
                    <a:pt x="8" y="264"/>
                  </a:lnTo>
                  <a:lnTo>
                    <a:pt x="12" y="262"/>
                  </a:lnTo>
                  <a:lnTo>
                    <a:pt x="16" y="262"/>
                  </a:lnTo>
                  <a:lnTo>
                    <a:pt x="324" y="262"/>
                  </a:lnTo>
                  <a:lnTo>
                    <a:pt x="324" y="262"/>
                  </a:lnTo>
                  <a:lnTo>
                    <a:pt x="328" y="262"/>
                  </a:lnTo>
                  <a:lnTo>
                    <a:pt x="332" y="264"/>
                  </a:lnTo>
                  <a:lnTo>
                    <a:pt x="334" y="268"/>
                  </a:lnTo>
                  <a:lnTo>
                    <a:pt x="334" y="272"/>
                  </a:lnTo>
                  <a:lnTo>
                    <a:pt x="334" y="27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19F92D02-9AC9-6232-64C0-6B5DAAFF188A}"/>
              </a:ext>
            </a:extLst>
          </p:cNvPr>
          <p:cNvGrpSpPr/>
          <p:nvPr/>
        </p:nvGrpSpPr>
        <p:grpSpPr>
          <a:xfrm>
            <a:off x="2429351" y="4537487"/>
            <a:ext cx="544601" cy="544601"/>
            <a:chOff x="9336672" y="2994227"/>
            <a:chExt cx="612775" cy="612775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B80CE14-2EFC-D3DF-5C1C-21D9BBF08A2E}"/>
                </a:ext>
              </a:extLst>
            </p:cNvPr>
            <p:cNvSpPr/>
            <p:nvPr/>
          </p:nvSpPr>
          <p:spPr bwMode="ltGray">
            <a:xfrm>
              <a:off x="9336672" y="2994227"/>
              <a:ext cx="612775" cy="612775"/>
            </a:xfrm>
            <a:prstGeom prst="ellipse">
              <a:avLst/>
            </a:prstGeom>
            <a:solidFill>
              <a:srgbClr val="EC8C00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err="1">
                <a:solidFill>
                  <a:schemeClr val="bg1"/>
                </a:solidFill>
                <a:latin typeface="Georgia" pitchFamily="18" charset="0"/>
              </a:endParaRP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BA95C7A5-EDB2-42A4-D2C0-9EAA70677F01}"/>
                </a:ext>
              </a:extLst>
            </p:cNvPr>
            <p:cNvGrpSpPr/>
            <p:nvPr/>
          </p:nvGrpSpPr>
          <p:grpSpPr>
            <a:xfrm>
              <a:off x="9422137" y="3054420"/>
              <a:ext cx="458686" cy="507270"/>
              <a:chOff x="5261034" y="4117182"/>
              <a:chExt cx="458686" cy="507270"/>
            </a:xfrm>
            <a:solidFill>
              <a:schemeClr val="tx2"/>
            </a:solidFill>
          </p:grpSpPr>
          <p:sp>
            <p:nvSpPr>
              <p:cNvPr id="12" name="Freeform 430">
                <a:extLst>
                  <a:ext uri="{FF2B5EF4-FFF2-40B4-BE49-F238E27FC236}">
                    <a16:creationId xmlns:a16="http://schemas.microsoft.com/office/drawing/2014/main" id="{297A8A5E-4836-36DD-CA64-B228ABCB94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61034" y="4117182"/>
                <a:ext cx="458686" cy="507270"/>
              </a:xfrm>
              <a:custGeom>
                <a:avLst/>
                <a:gdLst>
                  <a:gd name="T0" fmla="*/ 1711 w 2002"/>
                  <a:gd name="T1" fmla="*/ 1114 h 1509"/>
                  <a:gd name="T2" fmla="*/ 1588 w 2002"/>
                  <a:gd name="T3" fmla="*/ 623 h 1509"/>
                  <a:gd name="T4" fmla="*/ 1284 w 2002"/>
                  <a:gd name="T5" fmla="*/ 576 h 1509"/>
                  <a:gd name="T6" fmla="*/ 1527 w 2002"/>
                  <a:gd name="T7" fmla="*/ 528 h 1509"/>
                  <a:gd name="T8" fmla="*/ 1284 w 2002"/>
                  <a:gd name="T9" fmla="*/ 206 h 1509"/>
                  <a:gd name="T10" fmla="*/ 927 w 2002"/>
                  <a:gd name="T11" fmla="*/ 856 h 1509"/>
                  <a:gd name="T12" fmla="*/ 870 w 2002"/>
                  <a:gd name="T13" fmla="*/ 265 h 1509"/>
                  <a:gd name="T14" fmla="*/ 685 w 2002"/>
                  <a:gd name="T15" fmla="*/ 311 h 1509"/>
                  <a:gd name="T16" fmla="*/ 661 w 2002"/>
                  <a:gd name="T17" fmla="*/ 0 h 1509"/>
                  <a:gd name="T18" fmla="*/ 606 w 2002"/>
                  <a:gd name="T19" fmla="*/ 311 h 1509"/>
                  <a:gd name="T20" fmla="*/ 507 w 2002"/>
                  <a:gd name="T21" fmla="*/ 425 h 1509"/>
                  <a:gd name="T22" fmla="*/ 454 w 2002"/>
                  <a:gd name="T23" fmla="*/ 666 h 1509"/>
                  <a:gd name="T24" fmla="*/ 507 w 2002"/>
                  <a:gd name="T25" fmla="*/ 730 h 1509"/>
                  <a:gd name="T26" fmla="*/ 454 w 2002"/>
                  <a:gd name="T27" fmla="*/ 810 h 1509"/>
                  <a:gd name="T28" fmla="*/ 507 w 2002"/>
                  <a:gd name="T29" fmla="*/ 874 h 1509"/>
                  <a:gd name="T30" fmla="*/ 349 w 2002"/>
                  <a:gd name="T31" fmla="*/ 1063 h 1509"/>
                  <a:gd name="T32" fmla="*/ 430 w 2002"/>
                  <a:gd name="T33" fmla="*/ 1183 h 1509"/>
                  <a:gd name="T34" fmla="*/ 539 w 2002"/>
                  <a:gd name="T35" fmla="*/ 1180 h 1509"/>
                  <a:gd name="T36" fmla="*/ 640 w 2002"/>
                  <a:gd name="T37" fmla="*/ 1180 h 1509"/>
                  <a:gd name="T38" fmla="*/ 741 w 2002"/>
                  <a:gd name="T39" fmla="*/ 1179 h 1509"/>
                  <a:gd name="T40" fmla="*/ 837 w 2002"/>
                  <a:gd name="T41" fmla="*/ 1300 h 1509"/>
                  <a:gd name="T42" fmla="*/ 859 w 2002"/>
                  <a:gd name="T43" fmla="*/ 1273 h 1509"/>
                  <a:gd name="T44" fmla="*/ 887 w 2002"/>
                  <a:gd name="T45" fmla="*/ 1252 h 1509"/>
                  <a:gd name="T46" fmla="*/ 918 w 2002"/>
                  <a:gd name="T47" fmla="*/ 1240 h 1509"/>
                  <a:gd name="T48" fmla="*/ 954 w 2002"/>
                  <a:gd name="T49" fmla="*/ 1235 h 1509"/>
                  <a:gd name="T50" fmla="*/ 1006 w 2002"/>
                  <a:gd name="T51" fmla="*/ 1244 h 1509"/>
                  <a:gd name="T52" fmla="*/ 1048 w 2002"/>
                  <a:gd name="T53" fmla="*/ 1271 h 1509"/>
                  <a:gd name="T54" fmla="*/ 1078 w 2002"/>
                  <a:gd name="T55" fmla="*/ 1311 h 1509"/>
                  <a:gd name="T56" fmla="*/ 1093 w 2002"/>
                  <a:gd name="T57" fmla="*/ 1359 h 1509"/>
                  <a:gd name="T58" fmla="*/ 1102 w 2002"/>
                  <a:gd name="T59" fmla="*/ 1358 h 1509"/>
                  <a:gd name="T60" fmla="*/ 1110 w 2002"/>
                  <a:gd name="T61" fmla="*/ 1357 h 1509"/>
                  <a:gd name="T62" fmla="*/ 1120 w 2002"/>
                  <a:gd name="T63" fmla="*/ 1356 h 1509"/>
                  <a:gd name="T64" fmla="*/ 1129 w 2002"/>
                  <a:gd name="T65" fmla="*/ 1356 h 1509"/>
                  <a:gd name="T66" fmla="*/ 1169 w 2002"/>
                  <a:gd name="T67" fmla="*/ 1362 h 1509"/>
                  <a:gd name="T68" fmla="*/ 1205 w 2002"/>
                  <a:gd name="T69" fmla="*/ 1379 h 1509"/>
                  <a:gd name="T70" fmla="*/ 1235 w 2002"/>
                  <a:gd name="T71" fmla="*/ 1404 h 1509"/>
                  <a:gd name="T72" fmla="*/ 1256 w 2002"/>
                  <a:gd name="T73" fmla="*/ 1438 h 1509"/>
                  <a:gd name="T74" fmla="*/ 691 w 2002"/>
                  <a:gd name="T75" fmla="*/ 1425 h 1509"/>
                  <a:gd name="T76" fmla="*/ 707 w 2002"/>
                  <a:gd name="T77" fmla="*/ 1402 h 1509"/>
                  <a:gd name="T78" fmla="*/ 728 w 2002"/>
                  <a:gd name="T79" fmla="*/ 1384 h 1509"/>
                  <a:gd name="T80" fmla="*/ 752 w 2002"/>
                  <a:gd name="T81" fmla="*/ 1370 h 1509"/>
                  <a:gd name="T82" fmla="*/ 766 w 2002"/>
                  <a:gd name="T83" fmla="*/ 1237 h 1509"/>
                  <a:gd name="T84" fmla="*/ 294 w 2002"/>
                  <a:gd name="T85" fmla="*/ 1334 h 1509"/>
                  <a:gd name="T86" fmla="*/ 278 w 2002"/>
                  <a:gd name="T87" fmla="*/ 1359 h 1509"/>
                  <a:gd name="T88" fmla="*/ 271 w 2002"/>
                  <a:gd name="T89" fmla="*/ 1389 h 1509"/>
                  <a:gd name="T90" fmla="*/ 264 w 2002"/>
                  <a:gd name="T91" fmla="*/ 1388 h 1509"/>
                  <a:gd name="T92" fmla="*/ 256 w 2002"/>
                  <a:gd name="T93" fmla="*/ 1387 h 1509"/>
                  <a:gd name="T94" fmla="*/ 232 w 2002"/>
                  <a:gd name="T95" fmla="*/ 1391 h 1509"/>
                  <a:gd name="T96" fmla="*/ 211 w 2002"/>
                  <a:gd name="T97" fmla="*/ 1401 h 1509"/>
                  <a:gd name="T98" fmla="*/ 194 w 2002"/>
                  <a:gd name="T99" fmla="*/ 1417 h 1509"/>
                  <a:gd name="T100" fmla="*/ 181 w 2002"/>
                  <a:gd name="T101" fmla="*/ 1438 h 1509"/>
                  <a:gd name="T102" fmla="*/ 0 w 2002"/>
                  <a:gd name="T103" fmla="*/ 1509 h 1509"/>
                  <a:gd name="T104" fmla="*/ 2002 w 2002"/>
                  <a:gd name="T105" fmla="*/ 1438 h 1509"/>
                  <a:gd name="connsiteX0" fmla="*/ 8546 w 10000"/>
                  <a:gd name="connsiteY0" fmla="*/ 9529 h 10020"/>
                  <a:gd name="connsiteX1" fmla="*/ 8546 w 10000"/>
                  <a:gd name="connsiteY1" fmla="*/ 7382 h 10020"/>
                  <a:gd name="connsiteX2" fmla="*/ 7932 w 10000"/>
                  <a:gd name="connsiteY2" fmla="*/ 7382 h 10020"/>
                  <a:gd name="connsiteX3" fmla="*/ 7932 w 10000"/>
                  <a:gd name="connsiteY3" fmla="*/ 4129 h 10020"/>
                  <a:gd name="connsiteX4" fmla="*/ 6414 w 10000"/>
                  <a:gd name="connsiteY4" fmla="*/ 4129 h 10020"/>
                  <a:gd name="connsiteX5" fmla="*/ 6414 w 10000"/>
                  <a:gd name="connsiteY5" fmla="*/ 3817 h 10020"/>
                  <a:gd name="connsiteX6" fmla="*/ 7627 w 10000"/>
                  <a:gd name="connsiteY6" fmla="*/ 3817 h 10020"/>
                  <a:gd name="connsiteX7" fmla="*/ 7627 w 10000"/>
                  <a:gd name="connsiteY7" fmla="*/ 3499 h 10020"/>
                  <a:gd name="connsiteX8" fmla="*/ 6414 w 10000"/>
                  <a:gd name="connsiteY8" fmla="*/ 3499 h 10020"/>
                  <a:gd name="connsiteX9" fmla="*/ 6414 w 10000"/>
                  <a:gd name="connsiteY9" fmla="*/ 1365 h 10020"/>
                  <a:gd name="connsiteX10" fmla="*/ 4630 w 10000"/>
                  <a:gd name="connsiteY10" fmla="*/ 550 h 10020"/>
                  <a:gd name="connsiteX11" fmla="*/ 4630 w 10000"/>
                  <a:gd name="connsiteY11" fmla="*/ 5673 h 10020"/>
                  <a:gd name="connsiteX12" fmla="*/ 4346 w 10000"/>
                  <a:gd name="connsiteY12" fmla="*/ 5679 h 10020"/>
                  <a:gd name="connsiteX13" fmla="*/ 4346 w 10000"/>
                  <a:gd name="connsiteY13" fmla="*/ 1756 h 10020"/>
                  <a:gd name="connsiteX14" fmla="*/ 3746 w 10000"/>
                  <a:gd name="connsiteY14" fmla="*/ 2061 h 10020"/>
                  <a:gd name="connsiteX15" fmla="*/ 3422 w 10000"/>
                  <a:gd name="connsiteY15" fmla="*/ 2061 h 10020"/>
                  <a:gd name="connsiteX16" fmla="*/ 3422 w 10000"/>
                  <a:gd name="connsiteY16" fmla="*/ 0 h 10020"/>
                  <a:gd name="connsiteX17" fmla="*/ 3302 w 10000"/>
                  <a:gd name="connsiteY17" fmla="*/ 0 h 10020"/>
                  <a:gd name="connsiteX18" fmla="*/ 3302 w 10000"/>
                  <a:gd name="connsiteY18" fmla="*/ 2061 h 10020"/>
                  <a:gd name="connsiteX19" fmla="*/ 3027 w 10000"/>
                  <a:gd name="connsiteY19" fmla="*/ 2061 h 10020"/>
                  <a:gd name="connsiteX20" fmla="*/ 3027 w 10000"/>
                  <a:gd name="connsiteY20" fmla="*/ 2492 h 10020"/>
                  <a:gd name="connsiteX21" fmla="*/ 2532 w 10000"/>
                  <a:gd name="connsiteY21" fmla="*/ 2816 h 10020"/>
                  <a:gd name="connsiteX22" fmla="*/ 2532 w 10000"/>
                  <a:gd name="connsiteY22" fmla="*/ 4414 h 10020"/>
                  <a:gd name="connsiteX23" fmla="*/ 2268 w 10000"/>
                  <a:gd name="connsiteY23" fmla="*/ 4414 h 10020"/>
                  <a:gd name="connsiteX24" fmla="*/ 2268 w 10000"/>
                  <a:gd name="connsiteY24" fmla="*/ 4838 h 10020"/>
                  <a:gd name="connsiteX25" fmla="*/ 2532 w 10000"/>
                  <a:gd name="connsiteY25" fmla="*/ 4838 h 10020"/>
                  <a:gd name="connsiteX26" fmla="*/ 2532 w 10000"/>
                  <a:gd name="connsiteY26" fmla="*/ 5368 h 10020"/>
                  <a:gd name="connsiteX27" fmla="*/ 2268 w 10000"/>
                  <a:gd name="connsiteY27" fmla="*/ 5368 h 10020"/>
                  <a:gd name="connsiteX28" fmla="*/ 2268 w 10000"/>
                  <a:gd name="connsiteY28" fmla="*/ 5792 h 10020"/>
                  <a:gd name="connsiteX29" fmla="*/ 2532 w 10000"/>
                  <a:gd name="connsiteY29" fmla="*/ 5792 h 10020"/>
                  <a:gd name="connsiteX30" fmla="*/ 2532 w 10000"/>
                  <a:gd name="connsiteY30" fmla="*/ 7044 h 10020"/>
                  <a:gd name="connsiteX31" fmla="*/ 1743 w 10000"/>
                  <a:gd name="connsiteY31" fmla="*/ 7044 h 10020"/>
                  <a:gd name="connsiteX32" fmla="*/ 1743 w 10000"/>
                  <a:gd name="connsiteY32" fmla="*/ 7820 h 10020"/>
                  <a:gd name="connsiteX33" fmla="*/ 2148 w 10000"/>
                  <a:gd name="connsiteY33" fmla="*/ 7840 h 10020"/>
                  <a:gd name="connsiteX34" fmla="*/ 2697 w 10000"/>
                  <a:gd name="connsiteY34" fmla="*/ 7316 h 10020"/>
                  <a:gd name="connsiteX35" fmla="*/ 2692 w 10000"/>
                  <a:gd name="connsiteY35" fmla="*/ 7820 h 10020"/>
                  <a:gd name="connsiteX36" fmla="*/ 3197 w 10000"/>
                  <a:gd name="connsiteY36" fmla="*/ 7369 h 10020"/>
                  <a:gd name="connsiteX37" fmla="*/ 3197 w 10000"/>
                  <a:gd name="connsiteY37" fmla="*/ 7820 h 10020"/>
                  <a:gd name="connsiteX38" fmla="*/ 3696 w 10000"/>
                  <a:gd name="connsiteY38" fmla="*/ 7362 h 10020"/>
                  <a:gd name="connsiteX39" fmla="*/ 3701 w 10000"/>
                  <a:gd name="connsiteY39" fmla="*/ 7813 h 10020"/>
                  <a:gd name="connsiteX40" fmla="*/ 4181 w 10000"/>
                  <a:gd name="connsiteY40" fmla="*/ 7329 h 10020"/>
                  <a:gd name="connsiteX41" fmla="*/ 4181 w 10000"/>
                  <a:gd name="connsiteY41" fmla="*/ 8615 h 10020"/>
                  <a:gd name="connsiteX42" fmla="*/ 4236 w 10000"/>
                  <a:gd name="connsiteY42" fmla="*/ 8522 h 10020"/>
                  <a:gd name="connsiteX43" fmla="*/ 4291 w 10000"/>
                  <a:gd name="connsiteY43" fmla="*/ 8436 h 10020"/>
                  <a:gd name="connsiteX44" fmla="*/ 4356 w 10000"/>
                  <a:gd name="connsiteY44" fmla="*/ 8363 h 10020"/>
                  <a:gd name="connsiteX45" fmla="*/ 4431 w 10000"/>
                  <a:gd name="connsiteY45" fmla="*/ 8297 h 10020"/>
                  <a:gd name="connsiteX46" fmla="*/ 4505 w 10000"/>
                  <a:gd name="connsiteY46" fmla="*/ 8250 h 10020"/>
                  <a:gd name="connsiteX47" fmla="*/ 4585 w 10000"/>
                  <a:gd name="connsiteY47" fmla="*/ 8217 h 10020"/>
                  <a:gd name="connsiteX48" fmla="*/ 4670 w 10000"/>
                  <a:gd name="connsiteY48" fmla="*/ 8191 h 10020"/>
                  <a:gd name="connsiteX49" fmla="*/ 4765 w 10000"/>
                  <a:gd name="connsiteY49" fmla="*/ 8184 h 10020"/>
                  <a:gd name="connsiteX50" fmla="*/ 4895 w 10000"/>
                  <a:gd name="connsiteY50" fmla="*/ 8197 h 10020"/>
                  <a:gd name="connsiteX51" fmla="*/ 5025 w 10000"/>
                  <a:gd name="connsiteY51" fmla="*/ 8244 h 10020"/>
                  <a:gd name="connsiteX52" fmla="*/ 5130 w 10000"/>
                  <a:gd name="connsiteY52" fmla="*/ 8323 h 10020"/>
                  <a:gd name="connsiteX53" fmla="*/ 5235 w 10000"/>
                  <a:gd name="connsiteY53" fmla="*/ 8423 h 10020"/>
                  <a:gd name="connsiteX54" fmla="*/ 5325 w 10000"/>
                  <a:gd name="connsiteY54" fmla="*/ 8542 h 10020"/>
                  <a:gd name="connsiteX55" fmla="*/ 5385 w 10000"/>
                  <a:gd name="connsiteY55" fmla="*/ 8688 h 10020"/>
                  <a:gd name="connsiteX56" fmla="*/ 5440 w 10000"/>
                  <a:gd name="connsiteY56" fmla="*/ 8840 h 10020"/>
                  <a:gd name="connsiteX57" fmla="*/ 5460 w 10000"/>
                  <a:gd name="connsiteY57" fmla="*/ 9006 h 10020"/>
                  <a:gd name="connsiteX58" fmla="*/ 5485 w 10000"/>
                  <a:gd name="connsiteY58" fmla="*/ 8999 h 10020"/>
                  <a:gd name="connsiteX59" fmla="*/ 5504 w 10000"/>
                  <a:gd name="connsiteY59" fmla="*/ 8999 h 10020"/>
                  <a:gd name="connsiteX60" fmla="*/ 5524 w 10000"/>
                  <a:gd name="connsiteY60" fmla="*/ 8993 h 10020"/>
                  <a:gd name="connsiteX61" fmla="*/ 5544 w 10000"/>
                  <a:gd name="connsiteY61" fmla="*/ 8993 h 10020"/>
                  <a:gd name="connsiteX62" fmla="*/ 5569 w 10000"/>
                  <a:gd name="connsiteY62" fmla="*/ 8986 h 10020"/>
                  <a:gd name="connsiteX63" fmla="*/ 5594 w 10000"/>
                  <a:gd name="connsiteY63" fmla="*/ 8986 h 10020"/>
                  <a:gd name="connsiteX64" fmla="*/ 5614 w 10000"/>
                  <a:gd name="connsiteY64" fmla="*/ 8986 h 10020"/>
                  <a:gd name="connsiteX65" fmla="*/ 5639 w 10000"/>
                  <a:gd name="connsiteY65" fmla="*/ 8986 h 10020"/>
                  <a:gd name="connsiteX66" fmla="*/ 5744 w 10000"/>
                  <a:gd name="connsiteY66" fmla="*/ 8993 h 10020"/>
                  <a:gd name="connsiteX67" fmla="*/ 5839 w 10000"/>
                  <a:gd name="connsiteY67" fmla="*/ 9026 h 10020"/>
                  <a:gd name="connsiteX68" fmla="*/ 5934 w 10000"/>
                  <a:gd name="connsiteY68" fmla="*/ 9072 h 10020"/>
                  <a:gd name="connsiteX69" fmla="*/ 6019 w 10000"/>
                  <a:gd name="connsiteY69" fmla="*/ 9139 h 10020"/>
                  <a:gd name="connsiteX70" fmla="*/ 6099 w 10000"/>
                  <a:gd name="connsiteY70" fmla="*/ 9218 h 10020"/>
                  <a:gd name="connsiteX71" fmla="*/ 6169 w 10000"/>
                  <a:gd name="connsiteY71" fmla="*/ 9304 h 10020"/>
                  <a:gd name="connsiteX72" fmla="*/ 6224 w 10000"/>
                  <a:gd name="connsiteY72" fmla="*/ 9417 h 10020"/>
                  <a:gd name="connsiteX73" fmla="*/ 6274 w 10000"/>
                  <a:gd name="connsiteY73" fmla="*/ 9529 h 10020"/>
                  <a:gd name="connsiteX74" fmla="*/ 3422 w 10000"/>
                  <a:gd name="connsiteY74" fmla="*/ 9529 h 10020"/>
                  <a:gd name="connsiteX75" fmla="*/ 3452 w 10000"/>
                  <a:gd name="connsiteY75" fmla="*/ 9443 h 10020"/>
                  <a:gd name="connsiteX76" fmla="*/ 3492 w 10000"/>
                  <a:gd name="connsiteY76" fmla="*/ 9357 h 10020"/>
                  <a:gd name="connsiteX77" fmla="*/ 3531 w 10000"/>
                  <a:gd name="connsiteY77" fmla="*/ 9291 h 10020"/>
                  <a:gd name="connsiteX78" fmla="*/ 3586 w 10000"/>
                  <a:gd name="connsiteY78" fmla="*/ 9225 h 10020"/>
                  <a:gd name="connsiteX79" fmla="*/ 3636 w 10000"/>
                  <a:gd name="connsiteY79" fmla="*/ 9172 h 10020"/>
                  <a:gd name="connsiteX80" fmla="*/ 3696 w 10000"/>
                  <a:gd name="connsiteY80" fmla="*/ 9119 h 10020"/>
                  <a:gd name="connsiteX81" fmla="*/ 3756 w 10000"/>
                  <a:gd name="connsiteY81" fmla="*/ 9079 h 10020"/>
                  <a:gd name="connsiteX82" fmla="*/ 3826 w 10000"/>
                  <a:gd name="connsiteY82" fmla="*/ 9046 h 10020"/>
                  <a:gd name="connsiteX83" fmla="*/ 3826 w 10000"/>
                  <a:gd name="connsiteY83" fmla="*/ 8197 h 10020"/>
                  <a:gd name="connsiteX84" fmla="*/ 1469 w 10000"/>
                  <a:gd name="connsiteY84" fmla="*/ 8211 h 10020"/>
                  <a:gd name="connsiteX85" fmla="*/ 1469 w 10000"/>
                  <a:gd name="connsiteY85" fmla="*/ 8840 h 10020"/>
                  <a:gd name="connsiteX86" fmla="*/ 1424 w 10000"/>
                  <a:gd name="connsiteY86" fmla="*/ 8920 h 10020"/>
                  <a:gd name="connsiteX87" fmla="*/ 1389 w 10000"/>
                  <a:gd name="connsiteY87" fmla="*/ 9006 h 10020"/>
                  <a:gd name="connsiteX88" fmla="*/ 1364 w 10000"/>
                  <a:gd name="connsiteY88" fmla="*/ 9099 h 10020"/>
                  <a:gd name="connsiteX89" fmla="*/ 1354 w 10000"/>
                  <a:gd name="connsiteY89" fmla="*/ 9205 h 10020"/>
                  <a:gd name="connsiteX90" fmla="*/ 1334 w 10000"/>
                  <a:gd name="connsiteY90" fmla="*/ 9198 h 10020"/>
                  <a:gd name="connsiteX91" fmla="*/ 1319 w 10000"/>
                  <a:gd name="connsiteY91" fmla="*/ 9198 h 10020"/>
                  <a:gd name="connsiteX92" fmla="*/ 1299 w 10000"/>
                  <a:gd name="connsiteY92" fmla="*/ 9192 h 10020"/>
                  <a:gd name="connsiteX93" fmla="*/ 1279 w 10000"/>
                  <a:gd name="connsiteY93" fmla="*/ 9192 h 10020"/>
                  <a:gd name="connsiteX94" fmla="*/ 1214 w 10000"/>
                  <a:gd name="connsiteY94" fmla="*/ 9198 h 10020"/>
                  <a:gd name="connsiteX95" fmla="*/ 1159 w 10000"/>
                  <a:gd name="connsiteY95" fmla="*/ 9218 h 10020"/>
                  <a:gd name="connsiteX96" fmla="*/ 1104 w 10000"/>
                  <a:gd name="connsiteY96" fmla="*/ 9245 h 10020"/>
                  <a:gd name="connsiteX97" fmla="*/ 1054 w 10000"/>
                  <a:gd name="connsiteY97" fmla="*/ 9284 h 10020"/>
                  <a:gd name="connsiteX98" fmla="*/ 1009 w 10000"/>
                  <a:gd name="connsiteY98" fmla="*/ 9337 h 10020"/>
                  <a:gd name="connsiteX99" fmla="*/ 969 w 10000"/>
                  <a:gd name="connsiteY99" fmla="*/ 9390 h 10020"/>
                  <a:gd name="connsiteX100" fmla="*/ 934 w 10000"/>
                  <a:gd name="connsiteY100" fmla="*/ 9457 h 10020"/>
                  <a:gd name="connsiteX101" fmla="*/ 904 w 10000"/>
                  <a:gd name="connsiteY101" fmla="*/ 9529 h 10020"/>
                  <a:gd name="connsiteX102" fmla="*/ 415 w 10000"/>
                  <a:gd name="connsiteY102" fmla="*/ 9529 h 10020"/>
                  <a:gd name="connsiteX103" fmla="*/ 0 w 10000"/>
                  <a:gd name="connsiteY103" fmla="*/ 10000 h 10020"/>
                  <a:gd name="connsiteX104" fmla="*/ 1760 w 10000"/>
                  <a:gd name="connsiteY104" fmla="*/ 10020 h 10020"/>
                  <a:gd name="connsiteX105" fmla="*/ 9725 w 10000"/>
                  <a:gd name="connsiteY105" fmla="*/ 10000 h 10020"/>
                  <a:gd name="connsiteX106" fmla="*/ 10000 w 10000"/>
                  <a:gd name="connsiteY106" fmla="*/ 9529 h 10020"/>
                  <a:gd name="connsiteX107" fmla="*/ 8546 w 10000"/>
                  <a:gd name="connsiteY107" fmla="*/ 9529 h 10020"/>
                  <a:gd name="connsiteX0" fmla="*/ 8131 w 9585"/>
                  <a:gd name="connsiteY0" fmla="*/ 9529 h 10020"/>
                  <a:gd name="connsiteX1" fmla="*/ 8131 w 9585"/>
                  <a:gd name="connsiteY1" fmla="*/ 7382 h 10020"/>
                  <a:gd name="connsiteX2" fmla="*/ 7517 w 9585"/>
                  <a:gd name="connsiteY2" fmla="*/ 7382 h 10020"/>
                  <a:gd name="connsiteX3" fmla="*/ 7517 w 9585"/>
                  <a:gd name="connsiteY3" fmla="*/ 4129 h 10020"/>
                  <a:gd name="connsiteX4" fmla="*/ 5999 w 9585"/>
                  <a:gd name="connsiteY4" fmla="*/ 4129 h 10020"/>
                  <a:gd name="connsiteX5" fmla="*/ 5999 w 9585"/>
                  <a:gd name="connsiteY5" fmla="*/ 3817 h 10020"/>
                  <a:gd name="connsiteX6" fmla="*/ 7212 w 9585"/>
                  <a:gd name="connsiteY6" fmla="*/ 3817 h 10020"/>
                  <a:gd name="connsiteX7" fmla="*/ 7212 w 9585"/>
                  <a:gd name="connsiteY7" fmla="*/ 3499 h 10020"/>
                  <a:gd name="connsiteX8" fmla="*/ 5999 w 9585"/>
                  <a:gd name="connsiteY8" fmla="*/ 3499 h 10020"/>
                  <a:gd name="connsiteX9" fmla="*/ 5999 w 9585"/>
                  <a:gd name="connsiteY9" fmla="*/ 1365 h 10020"/>
                  <a:gd name="connsiteX10" fmla="*/ 4215 w 9585"/>
                  <a:gd name="connsiteY10" fmla="*/ 550 h 10020"/>
                  <a:gd name="connsiteX11" fmla="*/ 4215 w 9585"/>
                  <a:gd name="connsiteY11" fmla="*/ 5673 h 10020"/>
                  <a:gd name="connsiteX12" fmla="*/ 3931 w 9585"/>
                  <a:gd name="connsiteY12" fmla="*/ 5679 h 10020"/>
                  <a:gd name="connsiteX13" fmla="*/ 3931 w 9585"/>
                  <a:gd name="connsiteY13" fmla="*/ 1756 h 10020"/>
                  <a:gd name="connsiteX14" fmla="*/ 3331 w 9585"/>
                  <a:gd name="connsiteY14" fmla="*/ 2061 h 10020"/>
                  <a:gd name="connsiteX15" fmla="*/ 3007 w 9585"/>
                  <a:gd name="connsiteY15" fmla="*/ 2061 h 10020"/>
                  <a:gd name="connsiteX16" fmla="*/ 3007 w 9585"/>
                  <a:gd name="connsiteY16" fmla="*/ 0 h 10020"/>
                  <a:gd name="connsiteX17" fmla="*/ 2887 w 9585"/>
                  <a:gd name="connsiteY17" fmla="*/ 0 h 10020"/>
                  <a:gd name="connsiteX18" fmla="*/ 2887 w 9585"/>
                  <a:gd name="connsiteY18" fmla="*/ 2061 h 10020"/>
                  <a:gd name="connsiteX19" fmla="*/ 2612 w 9585"/>
                  <a:gd name="connsiteY19" fmla="*/ 2061 h 10020"/>
                  <a:gd name="connsiteX20" fmla="*/ 2612 w 9585"/>
                  <a:gd name="connsiteY20" fmla="*/ 2492 h 10020"/>
                  <a:gd name="connsiteX21" fmla="*/ 2117 w 9585"/>
                  <a:gd name="connsiteY21" fmla="*/ 2816 h 10020"/>
                  <a:gd name="connsiteX22" fmla="*/ 2117 w 9585"/>
                  <a:gd name="connsiteY22" fmla="*/ 4414 h 10020"/>
                  <a:gd name="connsiteX23" fmla="*/ 1853 w 9585"/>
                  <a:gd name="connsiteY23" fmla="*/ 4414 h 10020"/>
                  <a:gd name="connsiteX24" fmla="*/ 1853 w 9585"/>
                  <a:gd name="connsiteY24" fmla="*/ 4838 h 10020"/>
                  <a:gd name="connsiteX25" fmla="*/ 2117 w 9585"/>
                  <a:gd name="connsiteY25" fmla="*/ 4838 h 10020"/>
                  <a:gd name="connsiteX26" fmla="*/ 2117 w 9585"/>
                  <a:gd name="connsiteY26" fmla="*/ 5368 h 10020"/>
                  <a:gd name="connsiteX27" fmla="*/ 1853 w 9585"/>
                  <a:gd name="connsiteY27" fmla="*/ 5368 h 10020"/>
                  <a:gd name="connsiteX28" fmla="*/ 1853 w 9585"/>
                  <a:gd name="connsiteY28" fmla="*/ 5792 h 10020"/>
                  <a:gd name="connsiteX29" fmla="*/ 2117 w 9585"/>
                  <a:gd name="connsiteY29" fmla="*/ 5792 h 10020"/>
                  <a:gd name="connsiteX30" fmla="*/ 2117 w 9585"/>
                  <a:gd name="connsiteY30" fmla="*/ 7044 h 10020"/>
                  <a:gd name="connsiteX31" fmla="*/ 1328 w 9585"/>
                  <a:gd name="connsiteY31" fmla="*/ 7044 h 10020"/>
                  <a:gd name="connsiteX32" fmla="*/ 1328 w 9585"/>
                  <a:gd name="connsiteY32" fmla="*/ 7820 h 10020"/>
                  <a:gd name="connsiteX33" fmla="*/ 1733 w 9585"/>
                  <a:gd name="connsiteY33" fmla="*/ 7840 h 10020"/>
                  <a:gd name="connsiteX34" fmla="*/ 2282 w 9585"/>
                  <a:gd name="connsiteY34" fmla="*/ 7316 h 10020"/>
                  <a:gd name="connsiteX35" fmla="*/ 2277 w 9585"/>
                  <a:gd name="connsiteY35" fmla="*/ 7820 h 10020"/>
                  <a:gd name="connsiteX36" fmla="*/ 2782 w 9585"/>
                  <a:gd name="connsiteY36" fmla="*/ 7369 h 10020"/>
                  <a:gd name="connsiteX37" fmla="*/ 2782 w 9585"/>
                  <a:gd name="connsiteY37" fmla="*/ 7820 h 10020"/>
                  <a:gd name="connsiteX38" fmla="*/ 3281 w 9585"/>
                  <a:gd name="connsiteY38" fmla="*/ 7362 h 10020"/>
                  <a:gd name="connsiteX39" fmla="*/ 3286 w 9585"/>
                  <a:gd name="connsiteY39" fmla="*/ 7813 h 10020"/>
                  <a:gd name="connsiteX40" fmla="*/ 3766 w 9585"/>
                  <a:gd name="connsiteY40" fmla="*/ 7329 h 10020"/>
                  <a:gd name="connsiteX41" fmla="*/ 3766 w 9585"/>
                  <a:gd name="connsiteY41" fmla="*/ 8615 h 10020"/>
                  <a:gd name="connsiteX42" fmla="*/ 3821 w 9585"/>
                  <a:gd name="connsiteY42" fmla="*/ 8522 h 10020"/>
                  <a:gd name="connsiteX43" fmla="*/ 3876 w 9585"/>
                  <a:gd name="connsiteY43" fmla="*/ 8436 h 10020"/>
                  <a:gd name="connsiteX44" fmla="*/ 3941 w 9585"/>
                  <a:gd name="connsiteY44" fmla="*/ 8363 h 10020"/>
                  <a:gd name="connsiteX45" fmla="*/ 4016 w 9585"/>
                  <a:gd name="connsiteY45" fmla="*/ 8297 h 10020"/>
                  <a:gd name="connsiteX46" fmla="*/ 4090 w 9585"/>
                  <a:gd name="connsiteY46" fmla="*/ 8250 h 10020"/>
                  <a:gd name="connsiteX47" fmla="*/ 4170 w 9585"/>
                  <a:gd name="connsiteY47" fmla="*/ 8217 h 10020"/>
                  <a:gd name="connsiteX48" fmla="*/ 4255 w 9585"/>
                  <a:gd name="connsiteY48" fmla="*/ 8191 h 10020"/>
                  <a:gd name="connsiteX49" fmla="*/ 4350 w 9585"/>
                  <a:gd name="connsiteY49" fmla="*/ 8184 h 10020"/>
                  <a:gd name="connsiteX50" fmla="*/ 4480 w 9585"/>
                  <a:gd name="connsiteY50" fmla="*/ 8197 h 10020"/>
                  <a:gd name="connsiteX51" fmla="*/ 4610 w 9585"/>
                  <a:gd name="connsiteY51" fmla="*/ 8244 h 10020"/>
                  <a:gd name="connsiteX52" fmla="*/ 4715 w 9585"/>
                  <a:gd name="connsiteY52" fmla="*/ 8323 h 10020"/>
                  <a:gd name="connsiteX53" fmla="*/ 4820 w 9585"/>
                  <a:gd name="connsiteY53" fmla="*/ 8423 h 10020"/>
                  <a:gd name="connsiteX54" fmla="*/ 4910 w 9585"/>
                  <a:gd name="connsiteY54" fmla="*/ 8542 h 10020"/>
                  <a:gd name="connsiteX55" fmla="*/ 4970 w 9585"/>
                  <a:gd name="connsiteY55" fmla="*/ 8688 h 10020"/>
                  <a:gd name="connsiteX56" fmla="*/ 5025 w 9585"/>
                  <a:gd name="connsiteY56" fmla="*/ 8840 h 10020"/>
                  <a:gd name="connsiteX57" fmla="*/ 5045 w 9585"/>
                  <a:gd name="connsiteY57" fmla="*/ 9006 h 10020"/>
                  <a:gd name="connsiteX58" fmla="*/ 5070 w 9585"/>
                  <a:gd name="connsiteY58" fmla="*/ 8999 h 10020"/>
                  <a:gd name="connsiteX59" fmla="*/ 5089 w 9585"/>
                  <a:gd name="connsiteY59" fmla="*/ 8999 h 10020"/>
                  <a:gd name="connsiteX60" fmla="*/ 5109 w 9585"/>
                  <a:gd name="connsiteY60" fmla="*/ 8993 h 10020"/>
                  <a:gd name="connsiteX61" fmla="*/ 5129 w 9585"/>
                  <a:gd name="connsiteY61" fmla="*/ 8993 h 10020"/>
                  <a:gd name="connsiteX62" fmla="*/ 5154 w 9585"/>
                  <a:gd name="connsiteY62" fmla="*/ 8986 h 10020"/>
                  <a:gd name="connsiteX63" fmla="*/ 5179 w 9585"/>
                  <a:gd name="connsiteY63" fmla="*/ 8986 h 10020"/>
                  <a:gd name="connsiteX64" fmla="*/ 5199 w 9585"/>
                  <a:gd name="connsiteY64" fmla="*/ 8986 h 10020"/>
                  <a:gd name="connsiteX65" fmla="*/ 5224 w 9585"/>
                  <a:gd name="connsiteY65" fmla="*/ 8986 h 10020"/>
                  <a:gd name="connsiteX66" fmla="*/ 5329 w 9585"/>
                  <a:gd name="connsiteY66" fmla="*/ 8993 h 10020"/>
                  <a:gd name="connsiteX67" fmla="*/ 5424 w 9585"/>
                  <a:gd name="connsiteY67" fmla="*/ 9026 h 10020"/>
                  <a:gd name="connsiteX68" fmla="*/ 5519 w 9585"/>
                  <a:gd name="connsiteY68" fmla="*/ 9072 h 10020"/>
                  <a:gd name="connsiteX69" fmla="*/ 5604 w 9585"/>
                  <a:gd name="connsiteY69" fmla="*/ 9139 h 10020"/>
                  <a:gd name="connsiteX70" fmla="*/ 5684 w 9585"/>
                  <a:gd name="connsiteY70" fmla="*/ 9218 h 10020"/>
                  <a:gd name="connsiteX71" fmla="*/ 5754 w 9585"/>
                  <a:gd name="connsiteY71" fmla="*/ 9304 h 10020"/>
                  <a:gd name="connsiteX72" fmla="*/ 5809 w 9585"/>
                  <a:gd name="connsiteY72" fmla="*/ 9417 h 10020"/>
                  <a:gd name="connsiteX73" fmla="*/ 5859 w 9585"/>
                  <a:gd name="connsiteY73" fmla="*/ 9529 h 10020"/>
                  <a:gd name="connsiteX74" fmla="*/ 3007 w 9585"/>
                  <a:gd name="connsiteY74" fmla="*/ 9529 h 10020"/>
                  <a:gd name="connsiteX75" fmla="*/ 3037 w 9585"/>
                  <a:gd name="connsiteY75" fmla="*/ 9443 h 10020"/>
                  <a:gd name="connsiteX76" fmla="*/ 3077 w 9585"/>
                  <a:gd name="connsiteY76" fmla="*/ 9357 h 10020"/>
                  <a:gd name="connsiteX77" fmla="*/ 3116 w 9585"/>
                  <a:gd name="connsiteY77" fmla="*/ 9291 h 10020"/>
                  <a:gd name="connsiteX78" fmla="*/ 3171 w 9585"/>
                  <a:gd name="connsiteY78" fmla="*/ 9225 h 10020"/>
                  <a:gd name="connsiteX79" fmla="*/ 3221 w 9585"/>
                  <a:gd name="connsiteY79" fmla="*/ 9172 h 10020"/>
                  <a:gd name="connsiteX80" fmla="*/ 3281 w 9585"/>
                  <a:gd name="connsiteY80" fmla="*/ 9119 h 10020"/>
                  <a:gd name="connsiteX81" fmla="*/ 3341 w 9585"/>
                  <a:gd name="connsiteY81" fmla="*/ 9079 h 10020"/>
                  <a:gd name="connsiteX82" fmla="*/ 3411 w 9585"/>
                  <a:gd name="connsiteY82" fmla="*/ 9046 h 10020"/>
                  <a:gd name="connsiteX83" fmla="*/ 3411 w 9585"/>
                  <a:gd name="connsiteY83" fmla="*/ 8197 h 10020"/>
                  <a:gd name="connsiteX84" fmla="*/ 1054 w 9585"/>
                  <a:gd name="connsiteY84" fmla="*/ 8211 h 10020"/>
                  <a:gd name="connsiteX85" fmla="*/ 1054 w 9585"/>
                  <a:gd name="connsiteY85" fmla="*/ 8840 h 10020"/>
                  <a:gd name="connsiteX86" fmla="*/ 1009 w 9585"/>
                  <a:gd name="connsiteY86" fmla="*/ 8920 h 10020"/>
                  <a:gd name="connsiteX87" fmla="*/ 974 w 9585"/>
                  <a:gd name="connsiteY87" fmla="*/ 9006 h 10020"/>
                  <a:gd name="connsiteX88" fmla="*/ 949 w 9585"/>
                  <a:gd name="connsiteY88" fmla="*/ 9099 h 10020"/>
                  <a:gd name="connsiteX89" fmla="*/ 939 w 9585"/>
                  <a:gd name="connsiteY89" fmla="*/ 9205 h 10020"/>
                  <a:gd name="connsiteX90" fmla="*/ 919 w 9585"/>
                  <a:gd name="connsiteY90" fmla="*/ 9198 h 10020"/>
                  <a:gd name="connsiteX91" fmla="*/ 904 w 9585"/>
                  <a:gd name="connsiteY91" fmla="*/ 9198 h 10020"/>
                  <a:gd name="connsiteX92" fmla="*/ 884 w 9585"/>
                  <a:gd name="connsiteY92" fmla="*/ 9192 h 10020"/>
                  <a:gd name="connsiteX93" fmla="*/ 864 w 9585"/>
                  <a:gd name="connsiteY93" fmla="*/ 9192 h 10020"/>
                  <a:gd name="connsiteX94" fmla="*/ 799 w 9585"/>
                  <a:gd name="connsiteY94" fmla="*/ 9198 h 10020"/>
                  <a:gd name="connsiteX95" fmla="*/ 744 w 9585"/>
                  <a:gd name="connsiteY95" fmla="*/ 9218 h 10020"/>
                  <a:gd name="connsiteX96" fmla="*/ 689 w 9585"/>
                  <a:gd name="connsiteY96" fmla="*/ 9245 h 10020"/>
                  <a:gd name="connsiteX97" fmla="*/ 639 w 9585"/>
                  <a:gd name="connsiteY97" fmla="*/ 9284 h 10020"/>
                  <a:gd name="connsiteX98" fmla="*/ 594 w 9585"/>
                  <a:gd name="connsiteY98" fmla="*/ 9337 h 10020"/>
                  <a:gd name="connsiteX99" fmla="*/ 554 w 9585"/>
                  <a:gd name="connsiteY99" fmla="*/ 9390 h 10020"/>
                  <a:gd name="connsiteX100" fmla="*/ 519 w 9585"/>
                  <a:gd name="connsiteY100" fmla="*/ 9457 h 10020"/>
                  <a:gd name="connsiteX101" fmla="*/ 489 w 9585"/>
                  <a:gd name="connsiteY101" fmla="*/ 9529 h 10020"/>
                  <a:gd name="connsiteX102" fmla="*/ 0 w 9585"/>
                  <a:gd name="connsiteY102" fmla="*/ 9529 h 10020"/>
                  <a:gd name="connsiteX103" fmla="*/ 470 w 9585"/>
                  <a:gd name="connsiteY103" fmla="*/ 9951 h 10020"/>
                  <a:gd name="connsiteX104" fmla="*/ 1345 w 9585"/>
                  <a:gd name="connsiteY104" fmla="*/ 10020 h 10020"/>
                  <a:gd name="connsiteX105" fmla="*/ 9310 w 9585"/>
                  <a:gd name="connsiteY105" fmla="*/ 10000 h 10020"/>
                  <a:gd name="connsiteX106" fmla="*/ 9585 w 9585"/>
                  <a:gd name="connsiteY106" fmla="*/ 9529 h 10020"/>
                  <a:gd name="connsiteX107" fmla="*/ 8131 w 9585"/>
                  <a:gd name="connsiteY107" fmla="*/ 9529 h 10020"/>
                  <a:gd name="connsiteX0" fmla="*/ 7993 w 9510"/>
                  <a:gd name="connsiteY0" fmla="*/ 9510 h 10000"/>
                  <a:gd name="connsiteX1" fmla="*/ 7993 w 9510"/>
                  <a:gd name="connsiteY1" fmla="*/ 7367 h 10000"/>
                  <a:gd name="connsiteX2" fmla="*/ 7352 w 9510"/>
                  <a:gd name="connsiteY2" fmla="*/ 7367 h 10000"/>
                  <a:gd name="connsiteX3" fmla="*/ 7352 w 9510"/>
                  <a:gd name="connsiteY3" fmla="*/ 4121 h 10000"/>
                  <a:gd name="connsiteX4" fmla="*/ 5769 w 9510"/>
                  <a:gd name="connsiteY4" fmla="*/ 4121 h 10000"/>
                  <a:gd name="connsiteX5" fmla="*/ 5769 w 9510"/>
                  <a:gd name="connsiteY5" fmla="*/ 3809 h 10000"/>
                  <a:gd name="connsiteX6" fmla="*/ 7034 w 9510"/>
                  <a:gd name="connsiteY6" fmla="*/ 3809 h 10000"/>
                  <a:gd name="connsiteX7" fmla="*/ 7034 w 9510"/>
                  <a:gd name="connsiteY7" fmla="*/ 3492 h 10000"/>
                  <a:gd name="connsiteX8" fmla="*/ 5769 w 9510"/>
                  <a:gd name="connsiteY8" fmla="*/ 3492 h 10000"/>
                  <a:gd name="connsiteX9" fmla="*/ 5769 w 9510"/>
                  <a:gd name="connsiteY9" fmla="*/ 1362 h 10000"/>
                  <a:gd name="connsiteX10" fmla="*/ 3907 w 9510"/>
                  <a:gd name="connsiteY10" fmla="*/ 549 h 10000"/>
                  <a:gd name="connsiteX11" fmla="*/ 3907 w 9510"/>
                  <a:gd name="connsiteY11" fmla="*/ 5662 h 10000"/>
                  <a:gd name="connsiteX12" fmla="*/ 3611 w 9510"/>
                  <a:gd name="connsiteY12" fmla="*/ 5668 h 10000"/>
                  <a:gd name="connsiteX13" fmla="*/ 3611 w 9510"/>
                  <a:gd name="connsiteY13" fmla="*/ 1752 h 10000"/>
                  <a:gd name="connsiteX14" fmla="*/ 2985 w 9510"/>
                  <a:gd name="connsiteY14" fmla="*/ 2057 h 10000"/>
                  <a:gd name="connsiteX15" fmla="*/ 2647 w 9510"/>
                  <a:gd name="connsiteY15" fmla="*/ 2057 h 10000"/>
                  <a:gd name="connsiteX16" fmla="*/ 2647 w 9510"/>
                  <a:gd name="connsiteY16" fmla="*/ 0 h 10000"/>
                  <a:gd name="connsiteX17" fmla="*/ 2522 w 9510"/>
                  <a:gd name="connsiteY17" fmla="*/ 0 h 10000"/>
                  <a:gd name="connsiteX18" fmla="*/ 2522 w 9510"/>
                  <a:gd name="connsiteY18" fmla="*/ 2057 h 10000"/>
                  <a:gd name="connsiteX19" fmla="*/ 2235 w 9510"/>
                  <a:gd name="connsiteY19" fmla="*/ 2057 h 10000"/>
                  <a:gd name="connsiteX20" fmla="*/ 2235 w 9510"/>
                  <a:gd name="connsiteY20" fmla="*/ 2487 h 10000"/>
                  <a:gd name="connsiteX21" fmla="*/ 1719 w 9510"/>
                  <a:gd name="connsiteY21" fmla="*/ 2810 h 10000"/>
                  <a:gd name="connsiteX22" fmla="*/ 1719 w 9510"/>
                  <a:gd name="connsiteY22" fmla="*/ 4405 h 10000"/>
                  <a:gd name="connsiteX23" fmla="*/ 1443 w 9510"/>
                  <a:gd name="connsiteY23" fmla="*/ 4405 h 10000"/>
                  <a:gd name="connsiteX24" fmla="*/ 1443 w 9510"/>
                  <a:gd name="connsiteY24" fmla="*/ 4828 h 10000"/>
                  <a:gd name="connsiteX25" fmla="*/ 1719 w 9510"/>
                  <a:gd name="connsiteY25" fmla="*/ 4828 h 10000"/>
                  <a:gd name="connsiteX26" fmla="*/ 1719 w 9510"/>
                  <a:gd name="connsiteY26" fmla="*/ 5357 h 10000"/>
                  <a:gd name="connsiteX27" fmla="*/ 1443 w 9510"/>
                  <a:gd name="connsiteY27" fmla="*/ 5357 h 10000"/>
                  <a:gd name="connsiteX28" fmla="*/ 1443 w 9510"/>
                  <a:gd name="connsiteY28" fmla="*/ 5780 h 10000"/>
                  <a:gd name="connsiteX29" fmla="*/ 1719 w 9510"/>
                  <a:gd name="connsiteY29" fmla="*/ 5780 h 10000"/>
                  <a:gd name="connsiteX30" fmla="*/ 1719 w 9510"/>
                  <a:gd name="connsiteY30" fmla="*/ 7030 h 10000"/>
                  <a:gd name="connsiteX31" fmla="*/ 895 w 9510"/>
                  <a:gd name="connsiteY31" fmla="*/ 7030 h 10000"/>
                  <a:gd name="connsiteX32" fmla="*/ 895 w 9510"/>
                  <a:gd name="connsiteY32" fmla="*/ 7804 h 10000"/>
                  <a:gd name="connsiteX33" fmla="*/ 1318 w 9510"/>
                  <a:gd name="connsiteY33" fmla="*/ 7824 h 10000"/>
                  <a:gd name="connsiteX34" fmla="*/ 1891 w 9510"/>
                  <a:gd name="connsiteY34" fmla="*/ 7301 h 10000"/>
                  <a:gd name="connsiteX35" fmla="*/ 1886 w 9510"/>
                  <a:gd name="connsiteY35" fmla="*/ 7804 h 10000"/>
                  <a:gd name="connsiteX36" fmla="*/ 2412 w 9510"/>
                  <a:gd name="connsiteY36" fmla="*/ 7354 h 10000"/>
                  <a:gd name="connsiteX37" fmla="*/ 2412 w 9510"/>
                  <a:gd name="connsiteY37" fmla="*/ 7804 h 10000"/>
                  <a:gd name="connsiteX38" fmla="*/ 2933 w 9510"/>
                  <a:gd name="connsiteY38" fmla="*/ 7347 h 10000"/>
                  <a:gd name="connsiteX39" fmla="*/ 2938 w 9510"/>
                  <a:gd name="connsiteY39" fmla="*/ 7797 h 10000"/>
                  <a:gd name="connsiteX40" fmla="*/ 3439 w 9510"/>
                  <a:gd name="connsiteY40" fmla="*/ 7314 h 10000"/>
                  <a:gd name="connsiteX41" fmla="*/ 3439 w 9510"/>
                  <a:gd name="connsiteY41" fmla="*/ 8598 h 10000"/>
                  <a:gd name="connsiteX42" fmla="*/ 3496 w 9510"/>
                  <a:gd name="connsiteY42" fmla="*/ 8505 h 10000"/>
                  <a:gd name="connsiteX43" fmla="*/ 3554 w 9510"/>
                  <a:gd name="connsiteY43" fmla="*/ 8419 h 10000"/>
                  <a:gd name="connsiteX44" fmla="*/ 3622 w 9510"/>
                  <a:gd name="connsiteY44" fmla="*/ 8346 h 10000"/>
                  <a:gd name="connsiteX45" fmla="*/ 3700 w 9510"/>
                  <a:gd name="connsiteY45" fmla="*/ 8280 h 10000"/>
                  <a:gd name="connsiteX46" fmla="*/ 3777 w 9510"/>
                  <a:gd name="connsiteY46" fmla="*/ 8234 h 10000"/>
                  <a:gd name="connsiteX47" fmla="*/ 3861 w 9510"/>
                  <a:gd name="connsiteY47" fmla="*/ 8201 h 10000"/>
                  <a:gd name="connsiteX48" fmla="*/ 3949 w 9510"/>
                  <a:gd name="connsiteY48" fmla="*/ 8175 h 10000"/>
                  <a:gd name="connsiteX49" fmla="*/ 4048 w 9510"/>
                  <a:gd name="connsiteY49" fmla="*/ 8168 h 10000"/>
                  <a:gd name="connsiteX50" fmla="*/ 4184 w 9510"/>
                  <a:gd name="connsiteY50" fmla="*/ 8181 h 10000"/>
                  <a:gd name="connsiteX51" fmla="*/ 4320 w 9510"/>
                  <a:gd name="connsiteY51" fmla="*/ 8228 h 10000"/>
                  <a:gd name="connsiteX52" fmla="*/ 4429 w 9510"/>
                  <a:gd name="connsiteY52" fmla="*/ 8306 h 10000"/>
                  <a:gd name="connsiteX53" fmla="*/ 4539 w 9510"/>
                  <a:gd name="connsiteY53" fmla="*/ 8406 h 10000"/>
                  <a:gd name="connsiteX54" fmla="*/ 4633 w 9510"/>
                  <a:gd name="connsiteY54" fmla="*/ 8525 h 10000"/>
                  <a:gd name="connsiteX55" fmla="*/ 4695 w 9510"/>
                  <a:gd name="connsiteY55" fmla="*/ 8671 h 10000"/>
                  <a:gd name="connsiteX56" fmla="*/ 4753 w 9510"/>
                  <a:gd name="connsiteY56" fmla="*/ 8822 h 10000"/>
                  <a:gd name="connsiteX57" fmla="*/ 4773 w 9510"/>
                  <a:gd name="connsiteY57" fmla="*/ 8988 h 10000"/>
                  <a:gd name="connsiteX58" fmla="*/ 4800 w 9510"/>
                  <a:gd name="connsiteY58" fmla="*/ 8981 h 10000"/>
                  <a:gd name="connsiteX59" fmla="*/ 4819 w 9510"/>
                  <a:gd name="connsiteY59" fmla="*/ 8981 h 10000"/>
                  <a:gd name="connsiteX60" fmla="*/ 4840 w 9510"/>
                  <a:gd name="connsiteY60" fmla="*/ 8975 h 10000"/>
                  <a:gd name="connsiteX61" fmla="*/ 4861 w 9510"/>
                  <a:gd name="connsiteY61" fmla="*/ 8975 h 10000"/>
                  <a:gd name="connsiteX62" fmla="*/ 4887 w 9510"/>
                  <a:gd name="connsiteY62" fmla="*/ 8968 h 10000"/>
                  <a:gd name="connsiteX63" fmla="*/ 4913 w 9510"/>
                  <a:gd name="connsiteY63" fmla="*/ 8968 h 10000"/>
                  <a:gd name="connsiteX64" fmla="*/ 4934 w 9510"/>
                  <a:gd name="connsiteY64" fmla="*/ 8968 h 10000"/>
                  <a:gd name="connsiteX65" fmla="*/ 4960 w 9510"/>
                  <a:gd name="connsiteY65" fmla="*/ 8968 h 10000"/>
                  <a:gd name="connsiteX66" fmla="*/ 5070 w 9510"/>
                  <a:gd name="connsiteY66" fmla="*/ 8975 h 10000"/>
                  <a:gd name="connsiteX67" fmla="*/ 5169 w 9510"/>
                  <a:gd name="connsiteY67" fmla="*/ 9008 h 10000"/>
                  <a:gd name="connsiteX68" fmla="*/ 5268 w 9510"/>
                  <a:gd name="connsiteY68" fmla="*/ 9054 h 10000"/>
                  <a:gd name="connsiteX69" fmla="*/ 5357 w 9510"/>
                  <a:gd name="connsiteY69" fmla="*/ 9121 h 10000"/>
                  <a:gd name="connsiteX70" fmla="*/ 5440 w 9510"/>
                  <a:gd name="connsiteY70" fmla="*/ 9200 h 10000"/>
                  <a:gd name="connsiteX71" fmla="*/ 5513 w 9510"/>
                  <a:gd name="connsiteY71" fmla="*/ 9285 h 10000"/>
                  <a:gd name="connsiteX72" fmla="*/ 5571 w 9510"/>
                  <a:gd name="connsiteY72" fmla="*/ 9398 h 10000"/>
                  <a:gd name="connsiteX73" fmla="*/ 5623 w 9510"/>
                  <a:gd name="connsiteY73" fmla="*/ 9510 h 10000"/>
                  <a:gd name="connsiteX74" fmla="*/ 2647 w 9510"/>
                  <a:gd name="connsiteY74" fmla="*/ 9510 h 10000"/>
                  <a:gd name="connsiteX75" fmla="*/ 2678 w 9510"/>
                  <a:gd name="connsiteY75" fmla="*/ 9424 h 10000"/>
                  <a:gd name="connsiteX76" fmla="*/ 2720 w 9510"/>
                  <a:gd name="connsiteY76" fmla="*/ 9338 h 10000"/>
                  <a:gd name="connsiteX77" fmla="*/ 2761 w 9510"/>
                  <a:gd name="connsiteY77" fmla="*/ 9272 h 10000"/>
                  <a:gd name="connsiteX78" fmla="*/ 2818 w 9510"/>
                  <a:gd name="connsiteY78" fmla="*/ 9207 h 10000"/>
                  <a:gd name="connsiteX79" fmla="*/ 2870 w 9510"/>
                  <a:gd name="connsiteY79" fmla="*/ 9154 h 10000"/>
                  <a:gd name="connsiteX80" fmla="*/ 2933 w 9510"/>
                  <a:gd name="connsiteY80" fmla="*/ 9101 h 10000"/>
                  <a:gd name="connsiteX81" fmla="*/ 2996 w 9510"/>
                  <a:gd name="connsiteY81" fmla="*/ 9061 h 10000"/>
                  <a:gd name="connsiteX82" fmla="*/ 3069 w 9510"/>
                  <a:gd name="connsiteY82" fmla="*/ 9028 h 10000"/>
                  <a:gd name="connsiteX83" fmla="*/ 3069 w 9510"/>
                  <a:gd name="connsiteY83" fmla="*/ 8181 h 10000"/>
                  <a:gd name="connsiteX84" fmla="*/ 610 w 9510"/>
                  <a:gd name="connsiteY84" fmla="*/ 8195 h 10000"/>
                  <a:gd name="connsiteX85" fmla="*/ 610 w 9510"/>
                  <a:gd name="connsiteY85" fmla="*/ 8822 h 10000"/>
                  <a:gd name="connsiteX86" fmla="*/ 563 w 9510"/>
                  <a:gd name="connsiteY86" fmla="*/ 8902 h 10000"/>
                  <a:gd name="connsiteX87" fmla="*/ 526 w 9510"/>
                  <a:gd name="connsiteY87" fmla="*/ 8988 h 10000"/>
                  <a:gd name="connsiteX88" fmla="*/ 500 w 9510"/>
                  <a:gd name="connsiteY88" fmla="*/ 9081 h 10000"/>
                  <a:gd name="connsiteX89" fmla="*/ 490 w 9510"/>
                  <a:gd name="connsiteY89" fmla="*/ 9187 h 10000"/>
                  <a:gd name="connsiteX90" fmla="*/ 469 w 9510"/>
                  <a:gd name="connsiteY90" fmla="*/ 9180 h 10000"/>
                  <a:gd name="connsiteX91" fmla="*/ 453 w 9510"/>
                  <a:gd name="connsiteY91" fmla="*/ 9180 h 10000"/>
                  <a:gd name="connsiteX92" fmla="*/ 432 w 9510"/>
                  <a:gd name="connsiteY92" fmla="*/ 9174 h 10000"/>
                  <a:gd name="connsiteX93" fmla="*/ 411 w 9510"/>
                  <a:gd name="connsiteY93" fmla="*/ 9174 h 10000"/>
                  <a:gd name="connsiteX94" fmla="*/ 344 w 9510"/>
                  <a:gd name="connsiteY94" fmla="*/ 9180 h 10000"/>
                  <a:gd name="connsiteX95" fmla="*/ 286 w 9510"/>
                  <a:gd name="connsiteY95" fmla="*/ 9200 h 10000"/>
                  <a:gd name="connsiteX96" fmla="*/ 229 w 9510"/>
                  <a:gd name="connsiteY96" fmla="*/ 9227 h 10000"/>
                  <a:gd name="connsiteX97" fmla="*/ 177 w 9510"/>
                  <a:gd name="connsiteY97" fmla="*/ 9265 h 10000"/>
                  <a:gd name="connsiteX98" fmla="*/ 130 w 9510"/>
                  <a:gd name="connsiteY98" fmla="*/ 9318 h 10000"/>
                  <a:gd name="connsiteX99" fmla="*/ 88 w 9510"/>
                  <a:gd name="connsiteY99" fmla="*/ 9371 h 10000"/>
                  <a:gd name="connsiteX100" fmla="*/ 51 w 9510"/>
                  <a:gd name="connsiteY100" fmla="*/ 9438 h 10000"/>
                  <a:gd name="connsiteX101" fmla="*/ 20 w 9510"/>
                  <a:gd name="connsiteY101" fmla="*/ 9510 h 10000"/>
                  <a:gd name="connsiteX102" fmla="*/ 203 w 9510"/>
                  <a:gd name="connsiteY102" fmla="*/ 9461 h 10000"/>
                  <a:gd name="connsiteX103" fmla="*/ 0 w 9510"/>
                  <a:gd name="connsiteY103" fmla="*/ 9931 h 10000"/>
                  <a:gd name="connsiteX104" fmla="*/ 913 w 9510"/>
                  <a:gd name="connsiteY104" fmla="*/ 10000 h 10000"/>
                  <a:gd name="connsiteX105" fmla="*/ 9223 w 9510"/>
                  <a:gd name="connsiteY105" fmla="*/ 9980 h 10000"/>
                  <a:gd name="connsiteX106" fmla="*/ 9510 w 9510"/>
                  <a:gd name="connsiteY106" fmla="*/ 9510 h 10000"/>
                  <a:gd name="connsiteX107" fmla="*/ 7993 w 9510"/>
                  <a:gd name="connsiteY107" fmla="*/ 9510 h 10000"/>
                  <a:gd name="connsiteX0" fmla="*/ 8405 w 10000"/>
                  <a:gd name="connsiteY0" fmla="*/ 9510 h 10000"/>
                  <a:gd name="connsiteX1" fmla="*/ 8405 w 10000"/>
                  <a:gd name="connsiteY1" fmla="*/ 7367 h 10000"/>
                  <a:gd name="connsiteX2" fmla="*/ 7731 w 10000"/>
                  <a:gd name="connsiteY2" fmla="*/ 7367 h 10000"/>
                  <a:gd name="connsiteX3" fmla="*/ 7731 w 10000"/>
                  <a:gd name="connsiteY3" fmla="*/ 4121 h 10000"/>
                  <a:gd name="connsiteX4" fmla="*/ 6066 w 10000"/>
                  <a:gd name="connsiteY4" fmla="*/ 4121 h 10000"/>
                  <a:gd name="connsiteX5" fmla="*/ 6066 w 10000"/>
                  <a:gd name="connsiteY5" fmla="*/ 3809 h 10000"/>
                  <a:gd name="connsiteX6" fmla="*/ 7396 w 10000"/>
                  <a:gd name="connsiteY6" fmla="*/ 3809 h 10000"/>
                  <a:gd name="connsiteX7" fmla="*/ 7396 w 10000"/>
                  <a:gd name="connsiteY7" fmla="*/ 3492 h 10000"/>
                  <a:gd name="connsiteX8" fmla="*/ 6066 w 10000"/>
                  <a:gd name="connsiteY8" fmla="*/ 3492 h 10000"/>
                  <a:gd name="connsiteX9" fmla="*/ 6066 w 10000"/>
                  <a:gd name="connsiteY9" fmla="*/ 1362 h 10000"/>
                  <a:gd name="connsiteX10" fmla="*/ 4108 w 10000"/>
                  <a:gd name="connsiteY10" fmla="*/ 549 h 10000"/>
                  <a:gd name="connsiteX11" fmla="*/ 4108 w 10000"/>
                  <a:gd name="connsiteY11" fmla="*/ 5662 h 10000"/>
                  <a:gd name="connsiteX12" fmla="*/ 3797 w 10000"/>
                  <a:gd name="connsiteY12" fmla="*/ 5668 h 10000"/>
                  <a:gd name="connsiteX13" fmla="*/ 3797 w 10000"/>
                  <a:gd name="connsiteY13" fmla="*/ 1752 h 10000"/>
                  <a:gd name="connsiteX14" fmla="*/ 3139 w 10000"/>
                  <a:gd name="connsiteY14" fmla="*/ 2057 h 10000"/>
                  <a:gd name="connsiteX15" fmla="*/ 2783 w 10000"/>
                  <a:gd name="connsiteY15" fmla="*/ 2057 h 10000"/>
                  <a:gd name="connsiteX16" fmla="*/ 2783 w 10000"/>
                  <a:gd name="connsiteY16" fmla="*/ 0 h 10000"/>
                  <a:gd name="connsiteX17" fmla="*/ 2652 w 10000"/>
                  <a:gd name="connsiteY17" fmla="*/ 0 h 10000"/>
                  <a:gd name="connsiteX18" fmla="*/ 2652 w 10000"/>
                  <a:gd name="connsiteY18" fmla="*/ 2057 h 10000"/>
                  <a:gd name="connsiteX19" fmla="*/ 2350 w 10000"/>
                  <a:gd name="connsiteY19" fmla="*/ 2057 h 10000"/>
                  <a:gd name="connsiteX20" fmla="*/ 2350 w 10000"/>
                  <a:gd name="connsiteY20" fmla="*/ 2487 h 10000"/>
                  <a:gd name="connsiteX21" fmla="*/ 1808 w 10000"/>
                  <a:gd name="connsiteY21" fmla="*/ 2810 h 10000"/>
                  <a:gd name="connsiteX22" fmla="*/ 1808 w 10000"/>
                  <a:gd name="connsiteY22" fmla="*/ 4405 h 10000"/>
                  <a:gd name="connsiteX23" fmla="*/ 1517 w 10000"/>
                  <a:gd name="connsiteY23" fmla="*/ 4405 h 10000"/>
                  <a:gd name="connsiteX24" fmla="*/ 1517 w 10000"/>
                  <a:gd name="connsiteY24" fmla="*/ 4828 h 10000"/>
                  <a:gd name="connsiteX25" fmla="*/ 1808 w 10000"/>
                  <a:gd name="connsiteY25" fmla="*/ 4828 h 10000"/>
                  <a:gd name="connsiteX26" fmla="*/ 1808 w 10000"/>
                  <a:gd name="connsiteY26" fmla="*/ 5357 h 10000"/>
                  <a:gd name="connsiteX27" fmla="*/ 1517 w 10000"/>
                  <a:gd name="connsiteY27" fmla="*/ 5357 h 10000"/>
                  <a:gd name="connsiteX28" fmla="*/ 1517 w 10000"/>
                  <a:gd name="connsiteY28" fmla="*/ 5780 h 10000"/>
                  <a:gd name="connsiteX29" fmla="*/ 1808 w 10000"/>
                  <a:gd name="connsiteY29" fmla="*/ 5780 h 10000"/>
                  <a:gd name="connsiteX30" fmla="*/ 1808 w 10000"/>
                  <a:gd name="connsiteY30" fmla="*/ 7030 h 10000"/>
                  <a:gd name="connsiteX31" fmla="*/ 941 w 10000"/>
                  <a:gd name="connsiteY31" fmla="*/ 7030 h 10000"/>
                  <a:gd name="connsiteX32" fmla="*/ 941 w 10000"/>
                  <a:gd name="connsiteY32" fmla="*/ 7804 h 10000"/>
                  <a:gd name="connsiteX33" fmla="*/ 1386 w 10000"/>
                  <a:gd name="connsiteY33" fmla="*/ 7824 h 10000"/>
                  <a:gd name="connsiteX34" fmla="*/ 1988 w 10000"/>
                  <a:gd name="connsiteY34" fmla="*/ 7301 h 10000"/>
                  <a:gd name="connsiteX35" fmla="*/ 1983 w 10000"/>
                  <a:gd name="connsiteY35" fmla="*/ 7804 h 10000"/>
                  <a:gd name="connsiteX36" fmla="*/ 2536 w 10000"/>
                  <a:gd name="connsiteY36" fmla="*/ 7354 h 10000"/>
                  <a:gd name="connsiteX37" fmla="*/ 2536 w 10000"/>
                  <a:gd name="connsiteY37" fmla="*/ 7804 h 10000"/>
                  <a:gd name="connsiteX38" fmla="*/ 3084 w 10000"/>
                  <a:gd name="connsiteY38" fmla="*/ 7347 h 10000"/>
                  <a:gd name="connsiteX39" fmla="*/ 3089 w 10000"/>
                  <a:gd name="connsiteY39" fmla="*/ 7797 h 10000"/>
                  <a:gd name="connsiteX40" fmla="*/ 3616 w 10000"/>
                  <a:gd name="connsiteY40" fmla="*/ 7314 h 10000"/>
                  <a:gd name="connsiteX41" fmla="*/ 3616 w 10000"/>
                  <a:gd name="connsiteY41" fmla="*/ 8598 h 10000"/>
                  <a:gd name="connsiteX42" fmla="*/ 3676 w 10000"/>
                  <a:gd name="connsiteY42" fmla="*/ 8505 h 10000"/>
                  <a:gd name="connsiteX43" fmla="*/ 3737 w 10000"/>
                  <a:gd name="connsiteY43" fmla="*/ 8419 h 10000"/>
                  <a:gd name="connsiteX44" fmla="*/ 3809 w 10000"/>
                  <a:gd name="connsiteY44" fmla="*/ 8346 h 10000"/>
                  <a:gd name="connsiteX45" fmla="*/ 3891 w 10000"/>
                  <a:gd name="connsiteY45" fmla="*/ 8280 h 10000"/>
                  <a:gd name="connsiteX46" fmla="*/ 3972 w 10000"/>
                  <a:gd name="connsiteY46" fmla="*/ 8234 h 10000"/>
                  <a:gd name="connsiteX47" fmla="*/ 4060 w 10000"/>
                  <a:gd name="connsiteY47" fmla="*/ 8201 h 10000"/>
                  <a:gd name="connsiteX48" fmla="*/ 4152 w 10000"/>
                  <a:gd name="connsiteY48" fmla="*/ 8175 h 10000"/>
                  <a:gd name="connsiteX49" fmla="*/ 4257 w 10000"/>
                  <a:gd name="connsiteY49" fmla="*/ 8168 h 10000"/>
                  <a:gd name="connsiteX50" fmla="*/ 4400 w 10000"/>
                  <a:gd name="connsiteY50" fmla="*/ 8181 h 10000"/>
                  <a:gd name="connsiteX51" fmla="*/ 4543 w 10000"/>
                  <a:gd name="connsiteY51" fmla="*/ 8228 h 10000"/>
                  <a:gd name="connsiteX52" fmla="*/ 4657 w 10000"/>
                  <a:gd name="connsiteY52" fmla="*/ 8306 h 10000"/>
                  <a:gd name="connsiteX53" fmla="*/ 4773 w 10000"/>
                  <a:gd name="connsiteY53" fmla="*/ 8406 h 10000"/>
                  <a:gd name="connsiteX54" fmla="*/ 4872 w 10000"/>
                  <a:gd name="connsiteY54" fmla="*/ 8525 h 10000"/>
                  <a:gd name="connsiteX55" fmla="*/ 4937 w 10000"/>
                  <a:gd name="connsiteY55" fmla="*/ 8671 h 10000"/>
                  <a:gd name="connsiteX56" fmla="*/ 4998 w 10000"/>
                  <a:gd name="connsiteY56" fmla="*/ 8822 h 10000"/>
                  <a:gd name="connsiteX57" fmla="*/ 5019 w 10000"/>
                  <a:gd name="connsiteY57" fmla="*/ 8988 h 10000"/>
                  <a:gd name="connsiteX58" fmla="*/ 5047 w 10000"/>
                  <a:gd name="connsiteY58" fmla="*/ 8981 h 10000"/>
                  <a:gd name="connsiteX59" fmla="*/ 5067 w 10000"/>
                  <a:gd name="connsiteY59" fmla="*/ 8981 h 10000"/>
                  <a:gd name="connsiteX60" fmla="*/ 5089 w 10000"/>
                  <a:gd name="connsiteY60" fmla="*/ 8975 h 10000"/>
                  <a:gd name="connsiteX61" fmla="*/ 5111 w 10000"/>
                  <a:gd name="connsiteY61" fmla="*/ 8975 h 10000"/>
                  <a:gd name="connsiteX62" fmla="*/ 5139 w 10000"/>
                  <a:gd name="connsiteY62" fmla="*/ 8968 h 10000"/>
                  <a:gd name="connsiteX63" fmla="*/ 5166 w 10000"/>
                  <a:gd name="connsiteY63" fmla="*/ 8968 h 10000"/>
                  <a:gd name="connsiteX64" fmla="*/ 5188 w 10000"/>
                  <a:gd name="connsiteY64" fmla="*/ 8968 h 10000"/>
                  <a:gd name="connsiteX65" fmla="*/ 5216 w 10000"/>
                  <a:gd name="connsiteY65" fmla="*/ 8968 h 10000"/>
                  <a:gd name="connsiteX66" fmla="*/ 5331 w 10000"/>
                  <a:gd name="connsiteY66" fmla="*/ 8975 h 10000"/>
                  <a:gd name="connsiteX67" fmla="*/ 5435 w 10000"/>
                  <a:gd name="connsiteY67" fmla="*/ 9008 h 10000"/>
                  <a:gd name="connsiteX68" fmla="*/ 5539 w 10000"/>
                  <a:gd name="connsiteY68" fmla="*/ 9054 h 10000"/>
                  <a:gd name="connsiteX69" fmla="*/ 5633 w 10000"/>
                  <a:gd name="connsiteY69" fmla="*/ 9121 h 10000"/>
                  <a:gd name="connsiteX70" fmla="*/ 5720 w 10000"/>
                  <a:gd name="connsiteY70" fmla="*/ 9200 h 10000"/>
                  <a:gd name="connsiteX71" fmla="*/ 5797 w 10000"/>
                  <a:gd name="connsiteY71" fmla="*/ 9285 h 10000"/>
                  <a:gd name="connsiteX72" fmla="*/ 5858 w 10000"/>
                  <a:gd name="connsiteY72" fmla="*/ 9398 h 10000"/>
                  <a:gd name="connsiteX73" fmla="*/ 5913 w 10000"/>
                  <a:gd name="connsiteY73" fmla="*/ 9510 h 10000"/>
                  <a:gd name="connsiteX74" fmla="*/ 2783 w 10000"/>
                  <a:gd name="connsiteY74" fmla="*/ 9510 h 10000"/>
                  <a:gd name="connsiteX75" fmla="*/ 2816 w 10000"/>
                  <a:gd name="connsiteY75" fmla="*/ 9424 h 10000"/>
                  <a:gd name="connsiteX76" fmla="*/ 2860 w 10000"/>
                  <a:gd name="connsiteY76" fmla="*/ 9338 h 10000"/>
                  <a:gd name="connsiteX77" fmla="*/ 2903 w 10000"/>
                  <a:gd name="connsiteY77" fmla="*/ 9272 h 10000"/>
                  <a:gd name="connsiteX78" fmla="*/ 2963 w 10000"/>
                  <a:gd name="connsiteY78" fmla="*/ 9207 h 10000"/>
                  <a:gd name="connsiteX79" fmla="*/ 3018 w 10000"/>
                  <a:gd name="connsiteY79" fmla="*/ 9154 h 10000"/>
                  <a:gd name="connsiteX80" fmla="*/ 3084 w 10000"/>
                  <a:gd name="connsiteY80" fmla="*/ 9101 h 10000"/>
                  <a:gd name="connsiteX81" fmla="*/ 3150 w 10000"/>
                  <a:gd name="connsiteY81" fmla="*/ 9061 h 10000"/>
                  <a:gd name="connsiteX82" fmla="*/ 3227 w 10000"/>
                  <a:gd name="connsiteY82" fmla="*/ 9028 h 10000"/>
                  <a:gd name="connsiteX83" fmla="*/ 3227 w 10000"/>
                  <a:gd name="connsiteY83" fmla="*/ 8181 h 10000"/>
                  <a:gd name="connsiteX84" fmla="*/ 641 w 10000"/>
                  <a:gd name="connsiteY84" fmla="*/ 8195 h 10000"/>
                  <a:gd name="connsiteX85" fmla="*/ 641 w 10000"/>
                  <a:gd name="connsiteY85" fmla="*/ 8822 h 10000"/>
                  <a:gd name="connsiteX86" fmla="*/ 592 w 10000"/>
                  <a:gd name="connsiteY86" fmla="*/ 8902 h 10000"/>
                  <a:gd name="connsiteX87" fmla="*/ 553 w 10000"/>
                  <a:gd name="connsiteY87" fmla="*/ 8988 h 10000"/>
                  <a:gd name="connsiteX88" fmla="*/ 526 w 10000"/>
                  <a:gd name="connsiteY88" fmla="*/ 9081 h 10000"/>
                  <a:gd name="connsiteX89" fmla="*/ 515 w 10000"/>
                  <a:gd name="connsiteY89" fmla="*/ 9187 h 10000"/>
                  <a:gd name="connsiteX90" fmla="*/ 493 w 10000"/>
                  <a:gd name="connsiteY90" fmla="*/ 9180 h 10000"/>
                  <a:gd name="connsiteX91" fmla="*/ 476 w 10000"/>
                  <a:gd name="connsiteY91" fmla="*/ 9180 h 10000"/>
                  <a:gd name="connsiteX92" fmla="*/ 454 w 10000"/>
                  <a:gd name="connsiteY92" fmla="*/ 9174 h 10000"/>
                  <a:gd name="connsiteX93" fmla="*/ 432 w 10000"/>
                  <a:gd name="connsiteY93" fmla="*/ 9174 h 10000"/>
                  <a:gd name="connsiteX94" fmla="*/ 362 w 10000"/>
                  <a:gd name="connsiteY94" fmla="*/ 9180 h 10000"/>
                  <a:gd name="connsiteX95" fmla="*/ 301 w 10000"/>
                  <a:gd name="connsiteY95" fmla="*/ 9200 h 10000"/>
                  <a:gd name="connsiteX96" fmla="*/ 241 w 10000"/>
                  <a:gd name="connsiteY96" fmla="*/ 9227 h 10000"/>
                  <a:gd name="connsiteX97" fmla="*/ 186 w 10000"/>
                  <a:gd name="connsiteY97" fmla="*/ 9265 h 10000"/>
                  <a:gd name="connsiteX98" fmla="*/ 137 w 10000"/>
                  <a:gd name="connsiteY98" fmla="*/ 9318 h 10000"/>
                  <a:gd name="connsiteX99" fmla="*/ 93 w 10000"/>
                  <a:gd name="connsiteY99" fmla="*/ 9371 h 10000"/>
                  <a:gd name="connsiteX100" fmla="*/ 54 w 10000"/>
                  <a:gd name="connsiteY100" fmla="*/ 9438 h 10000"/>
                  <a:gd name="connsiteX101" fmla="*/ 21 w 10000"/>
                  <a:gd name="connsiteY101" fmla="*/ 9510 h 10000"/>
                  <a:gd name="connsiteX102" fmla="*/ 213 w 10000"/>
                  <a:gd name="connsiteY102" fmla="*/ 9461 h 10000"/>
                  <a:gd name="connsiteX103" fmla="*/ 0 w 10000"/>
                  <a:gd name="connsiteY103" fmla="*/ 9931 h 10000"/>
                  <a:gd name="connsiteX104" fmla="*/ 960 w 10000"/>
                  <a:gd name="connsiteY104" fmla="*/ 10000 h 10000"/>
                  <a:gd name="connsiteX105" fmla="*/ 7149 w 10000"/>
                  <a:gd name="connsiteY105" fmla="*/ 9980 h 10000"/>
                  <a:gd name="connsiteX106" fmla="*/ 10000 w 10000"/>
                  <a:gd name="connsiteY106" fmla="*/ 9510 h 10000"/>
                  <a:gd name="connsiteX107" fmla="*/ 8405 w 10000"/>
                  <a:gd name="connsiteY107" fmla="*/ 9510 h 10000"/>
                  <a:gd name="connsiteX0" fmla="*/ 8405 w 8405"/>
                  <a:gd name="connsiteY0" fmla="*/ 9510 h 10000"/>
                  <a:gd name="connsiteX1" fmla="*/ 8405 w 8405"/>
                  <a:gd name="connsiteY1" fmla="*/ 7367 h 10000"/>
                  <a:gd name="connsiteX2" fmla="*/ 7731 w 8405"/>
                  <a:gd name="connsiteY2" fmla="*/ 7367 h 10000"/>
                  <a:gd name="connsiteX3" fmla="*/ 7731 w 8405"/>
                  <a:gd name="connsiteY3" fmla="*/ 4121 h 10000"/>
                  <a:gd name="connsiteX4" fmla="*/ 6066 w 8405"/>
                  <a:gd name="connsiteY4" fmla="*/ 4121 h 10000"/>
                  <a:gd name="connsiteX5" fmla="*/ 6066 w 8405"/>
                  <a:gd name="connsiteY5" fmla="*/ 3809 h 10000"/>
                  <a:gd name="connsiteX6" fmla="*/ 7396 w 8405"/>
                  <a:gd name="connsiteY6" fmla="*/ 3809 h 10000"/>
                  <a:gd name="connsiteX7" fmla="*/ 7396 w 8405"/>
                  <a:gd name="connsiteY7" fmla="*/ 3492 h 10000"/>
                  <a:gd name="connsiteX8" fmla="*/ 6066 w 8405"/>
                  <a:gd name="connsiteY8" fmla="*/ 3492 h 10000"/>
                  <a:gd name="connsiteX9" fmla="*/ 6066 w 8405"/>
                  <a:gd name="connsiteY9" fmla="*/ 1362 h 10000"/>
                  <a:gd name="connsiteX10" fmla="*/ 4108 w 8405"/>
                  <a:gd name="connsiteY10" fmla="*/ 549 h 10000"/>
                  <a:gd name="connsiteX11" fmla="*/ 4108 w 8405"/>
                  <a:gd name="connsiteY11" fmla="*/ 5662 h 10000"/>
                  <a:gd name="connsiteX12" fmla="*/ 3797 w 8405"/>
                  <a:gd name="connsiteY12" fmla="*/ 5668 h 10000"/>
                  <a:gd name="connsiteX13" fmla="*/ 3797 w 8405"/>
                  <a:gd name="connsiteY13" fmla="*/ 1752 h 10000"/>
                  <a:gd name="connsiteX14" fmla="*/ 3139 w 8405"/>
                  <a:gd name="connsiteY14" fmla="*/ 2057 h 10000"/>
                  <a:gd name="connsiteX15" fmla="*/ 2783 w 8405"/>
                  <a:gd name="connsiteY15" fmla="*/ 2057 h 10000"/>
                  <a:gd name="connsiteX16" fmla="*/ 2783 w 8405"/>
                  <a:gd name="connsiteY16" fmla="*/ 0 h 10000"/>
                  <a:gd name="connsiteX17" fmla="*/ 2652 w 8405"/>
                  <a:gd name="connsiteY17" fmla="*/ 0 h 10000"/>
                  <a:gd name="connsiteX18" fmla="*/ 2652 w 8405"/>
                  <a:gd name="connsiteY18" fmla="*/ 2057 h 10000"/>
                  <a:gd name="connsiteX19" fmla="*/ 2350 w 8405"/>
                  <a:gd name="connsiteY19" fmla="*/ 2057 h 10000"/>
                  <a:gd name="connsiteX20" fmla="*/ 2350 w 8405"/>
                  <a:gd name="connsiteY20" fmla="*/ 2487 h 10000"/>
                  <a:gd name="connsiteX21" fmla="*/ 1808 w 8405"/>
                  <a:gd name="connsiteY21" fmla="*/ 2810 h 10000"/>
                  <a:gd name="connsiteX22" fmla="*/ 1808 w 8405"/>
                  <a:gd name="connsiteY22" fmla="*/ 4405 h 10000"/>
                  <a:gd name="connsiteX23" fmla="*/ 1517 w 8405"/>
                  <a:gd name="connsiteY23" fmla="*/ 4405 h 10000"/>
                  <a:gd name="connsiteX24" fmla="*/ 1517 w 8405"/>
                  <a:gd name="connsiteY24" fmla="*/ 4828 h 10000"/>
                  <a:gd name="connsiteX25" fmla="*/ 1808 w 8405"/>
                  <a:gd name="connsiteY25" fmla="*/ 4828 h 10000"/>
                  <a:gd name="connsiteX26" fmla="*/ 1808 w 8405"/>
                  <a:gd name="connsiteY26" fmla="*/ 5357 h 10000"/>
                  <a:gd name="connsiteX27" fmla="*/ 1517 w 8405"/>
                  <a:gd name="connsiteY27" fmla="*/ 5357 h 10000"/>
                  <a:gd name="connsiteX28" fmla="*/ 1517 w 8405"/>
                  <a:gd name="connsiteY28" fmla="*/ 5780 h 10000"/>
                  <a:gd name="connsiteX29" fmla="*/ 1808 w 8405"/>
                  <a:gd name="connsiteY29" fmla="*/ 5780 h 10000"/>
                  <a:gd name="connsiteX30" fmla="*/ 1808 w 8405"/>
                  <a:gd name="connsiteY30" fmla="*/ 7030 h 10000"/>
                  <a:gd name="connsiteX31" fmla="*/ 941 w 8405"/>
                  <a:gd name="connsiteY31" fmla="*/ 7030 h 10000"/>
                  <a:gd name="connsiteX32" fmla="*/ 941 w 8405"/>
                  <a:gd name="connsiteY32" fmla="*/ 7804 h 10000"/>
                  <a:gd name="connsiteX33" fmla="*/ 1386 w 8405"/>
                  <a:gd name="connsiteY33" fmla="*/ 7824 h 10000"/>
                  <a:gd name="connsiteX34" fmla="*/ 1988 w 8405"/>
                  <a:gd name="connsiteY34" fmla="*/ 7301 h 10000"/>
                  <a:gd name="connsiteX35" fmla="*/ 1983 w 8405"/>
                  <a:gd name="connsiteY35" fmla="*/ 7804 h 10000"/>
                  <a:gd name="connsiteX36" fmla="*/ 2536 w 8405"/>
                  <a:gd name="connsiteY36" fmla="*/ 7354 h 10000"/>
                  <a:gd name="connsiteX37" fmla="*/ 2536 w 8405"/>
                  <a:gd name="connsiteY37" fmla="*/ 7804 h 10000"/>
                  <a:gd name="connsiteX38" fmla="*/ 3084 w 8405"/>
                  <a:gd name="connsiteY38" fmla="*/ 7347 h 10000"/>
                  <a:gd name="connsiteX39" fmla="*/ 3089 w 8405"/>
                  <a:gd name="connsiteY39" fmla="*/ 7797 h 10000"/>
                  <a:gd name="connsiteX40" fmla="*/ 3616 w 8405"/>
                  <a:gd name="connsiteY40" fmla="*/ 7314 h 10000"/>
                  <a:gd name="connsiteX41" fmla="*/ 3616 w 8405"/>
                  <a:gd name="connsiteY41" fmla="*/ 8598 h 10000"/>
                  <a:gd name="connsiteX42" fmla="*/ 3676 w 8405"/>
                  <a:gd name="connsiteY42" fmla="*/ 8505 h 10000"/>
                  <a:gd name="connsiteX43" fmla="*/ 3737 w 8405"/>
                  <a:gd name="connsiteY43" fmla="*/ 8419 h 10000"/>
                  <a:gd name="connsiteX44" fmla="*/ 3809 w 8405"/>
                  <a:gd name="connsiteY44" fmla="*/ 8346 h 10000"/>
                  <a:gd name="connsiteX45" fmla="*/ 3891 w 8405"/>
                  <a:gd name="connsiteY45" fmla="*/ 8280 h 10000"/>
                  <a:gd name="connsiteX46" fmla="*/ 3972 w 8405"/>
                  <a:gd name="connsiteY46" fmla="*/ 8234 h 10000"/>
                  <a:gd name="connsiteX47" fmla="*/ 4060 w 8405"/>
                  <a:gd name="connsiteY47" fmla="*/ 8201 h 10000"/>
                  <a:gd name="connsiteX48" fmla="*/ 4152 w 8405"/>
                  <a:gd name="connsiteY48" fmla="*/ 8175 h 10000"/>
                  <a:gd name="connsiteX49" fmla="*/ 4257 w 8405"/>
                  <a:gd name="connsiteY49" fmla="*/ 8168 h 10000"/>
                  <a:gd name="connsiteX50" fmla="*/ 4400 w 8405"/>
                  <a:gd name="connsiteY50" fmla="*/ 8181 h 10000"/>
                  <a:gd name="connsiteX51" fmla="*/ 4543 w 8405"/>
                  <a:gd name="connsiteY51" fmla="*/ 8228 h 10000"/>
                  <a:gd name="connsiteX52" fmla="*/ 4657 w 8405"/>
                  <a:gd name="connsiteY52" fmla="*/ 8306 h 10000"/>
                  <a:gd name="connsiteX53" fmla="*/ 4773 w 8405"/>
                  <a:gd name="connsiteY53" fmla="*/ 8406 h 10000"/>
                  <a:gd name="connsiteX54" fmla="*/ 4872 w 8405"/>
                  <a:gd name="connsiteY54" fmla="*/ 8525 h 10000"/>
                  <a:gd name="connsiteX55" fmla="*/ 4937 w 8405"/>
                  <a:gd name="connsiteY55" fmla="*/ 8671 h 10000"/>
                  <a:gd name="connsiteX56" fmla="*/ 4998 w 8405"/>
                  <a:gd name="connsiteY56" fmla="*/ 8822 h 10000"/>
                  <a:gd name="connsiteX57" fmla="*/ 5019 w 8405"/>
                  <a:gd name="connsiteY57" fmla="*/ 8988 h 10000"/>
                  <a:gd name="connsiteX58" fmla="*/ 5047 w 8405"/>
                  <a:gd name="connsiteY58" fmla="*/ 8981 h 10000"/>
                  <a:gd name="connsiteX59" fmla="*/ 5067 w 8405"/>
                  <a:gd name="connsiteY59" fmla="*/ 8981 h 10000"/>
                  <a:gd name="connsiteX60" fmla="*/ 5089 w 8405"/>
                  <a:gd name="connsiteY60" fmla="*/ 8975 h 10000"/>
                  <a:gd name="connsiteX61" fmla="*/ 5111 w 8405"/>
                  <a:gd name="connsiteY61" fmla="*/ 8975 h 10000"/>
                  <a:gd name="connsiteX62" fmla="*/ 5139 w 8405"/>
                  <a:gd name="connsiteY62" fmla="*/ 8968 h 10000"/>
                  <a:gd name="connsiteX63" fmla="*/ 5166 w 8405"/>
                  <a:gd name="connsiteY63" fmla="*/ 8968 h 10000"/>
                  <a:gd name="connsiteX64" fmla="*/ 5188 w 8405"/>
                  <a:gd name="connsiteY64" fmla="*/ 8968 h 10000"/>
                  <a:gd name="connsiteX65" fmla="*/ 5216 w 8405"/>
                  <a:gd name="connsiteY65" fmla="*/ 8968 h 10000"/>
                  <a:gd name="connsiteX66" fmla="*/ 5331 w 8405"/>
                  <a:gd name="connsiteY66" fmla="*/ 8975 h 10000"/>
                  <a:gd name="connsiteX67" fmla="*/ 5435 w 8405"/>
                  <a:gd name="connsiteY67" fmla="*/ 9008 h 10000"/>
                  <a:gd name="connsiteX68" fmla="*/ 5539 w 8405"/>
                  <a:gd name="connsiteY68" fmla="*/ 9054 h 10000"/>
                  <a:gd name="connsiteX69" fmla="*/ 5633 w 8405"/>
                  <a:gd name="connsiteY69" fmla="*/ 9121 h 10000"/>
                  <a:gd name="connsiteX70" fmla="*/ 5720 w 8405"/>
                  <a:gd name="connsiteY70" fmla="*/ 9200 h 10000"/>
                  <a:gd name="connsiteX71" fmla="*/ 5797 w 8405"/>
                  <a:gd name="connsiteY71" fmla="*/ 9285 h 10000"/>
                  <a:gd name="connsiteX72" fmla="*/ 5858 w 8405"/>
                  <a:gd name="connsiteY72" fmla="*/ 9398 h 10000"/>
                  <a:gd name="connsiteX73" fmla="*/ 5913 w 8405"/>
                  <a:gd name="connsiteY73" fmla="*/ 9510 h 10000"/>
                  <a:gd name="connsiteX74" fmla="*/ 2783 w 8405"/>
                  <a:gd name="connsiteY74" fmla="*/ 9510 h 10000"/>
                  <a:gd name="connsiteX75" fmla="*/ 2816 w 8405"/>
                  <a:gd name="connsiteY75" fmla="*/ 9424 h 10000"/>
                  <a:gd name="connsiteX76" fmla="*/ 2860 w 8405"/>
                  <a:gd name="connsiteY76" fmla="*/ 9338 h 10000"/>
                  <a:gd name="connsiteX77" fmla="*/ 2903 w 8405"/>
                  <a:gd name="connsiteY77" fmla="*/ 9272 h 10000"/>
                  <a:gd name="connsiteX78" fmla="*/ 2963 w 8405"/>
                  <a:gd name="connsiteY78" fmla="*/ 9207 h 10000"/>
                  <a:gd name="connsiteX79" fmla="*/ 3018 w 8405"/>
                  <a:gd name="connsiteY79" fmla="*/ 9154 h 10000"/>
                  <a:gd name="connsiteX80" fmla="*/ 3084 w 8405"/>
                  <a:gd name="connsiteY80" fmla="*/ 9101 h 10000"/>
                  <a:gd name="connsiteX81" fmla="*/ 3150 w 8405"/>
                  <a:gd name="connsiteY81" fmla="*/ 9061 h 10000"/>
                  <a:gd name="connsiteX82" fmla="*/ 3227 w 8405"/>
                  <a:gd name="connsiteY82" fmla="*/ 9028 h 10000"/>
                  <a:gd name="connsiteX83" fmla="*/ 3227 w 8405"/>
                  <a:gd name="connsiteY83" fmla="*/ 8181 h 10000"/>
                  <a:gd name="connsiteX84" fmla="*/ 641 w 8405"/>
                  <a:gd name="connsiteY84" fmla="*/ 8195 h 10000"/>
                  <a:gd name="connsiteX85" fmla="*/ 641 w 8405"/>
                  <a:gd name="connsiteY85" fmla="*/ 8822 h 10000"/>
                  <a:gd name="connsiteX86" fmla="*/ 592 w 8405"/>
                  <a:gd name="connsiteY86" fmla="*/ 8902 h 10000"/>
                  <a:gd name="connsiteX87" fmla="*/ 553 w 8405"/>
                  <a:gd name="connsiteY87" fmla="*/ 8988 h 10000"/>
                  <a:gd name="connsiteX88" fmla="*/ 526 w 8405"/>
                  <a:gd name="connsiteY88" fmla="*/ 9081 h 10000"/>
                  <a:gd name="connsiteX89" fmla="*/ 515 w 8405"/>
                  <a:gd name="connsiteY89" fmla="*/ 9187 h 10000"/>
                  <a:gd name="connsiteX90" fmla="*/ 493 w 8405"/>
                  <a:gd name="connsiteY90" fmla="*/ 9180 h 10000"/>
                  <a:gd name="connsiteX91" fmla="*/ 476 w 8405"/>
                  <a:gd name="connsiteY91" fmla="*/ 9180 h 10000"/>
                  <a:gd name="connsiteX92" fmla="*/ 454 w 8405"/>
                  <a:gd name="connsiteY92" fmla="*/ 9174 h 10000"/>
                  <a:gd name="connsiteX93" fmla="*/ 432 w 8405"/>
                  <a:gd name="connsiteY93" fmla="*/ 9174 h 10000"/>
                  <a:gd name="connsiteX94" fmla="*/ 362 w 8405"/>
                  <a:gd name="connsiteY94" fmla="*/ 9180 h 10000"/>
                  <a:gd name="connsiteX95" fmla="*/ 301 w 8405"/>
                  <a:gd name="connsiteY95" fmla="*/ 9200 h 10000"/>
                  <a:gd name="connsiteX96" fmla="*/ 241 w 8405"/>
                  <a:gd name="connsiteY96" fmla="*/ 9227 h 10000"/>
                  <a:gd name="connsiteX97" fmla="*/ 186 w 8405"/>
                  <a:gd name="connsiteY97" fmla="*/ 9265 h 10000"/>
                  <a:gd name="connsiteX98" fmla="*/ 137 w 8405"/>
                  <a:gd name="connsiteY98" fmla="*/ 9318 h 10000"/>
                  <a:gd name="connsiteX99" fmla="*/ 93 w 8405"/>
                  <a:gd name="connsiteY99" fmla="*/ 9371 h 10000"/>
                  <a:gd name="connsiteX100" fmla="*/ 54 w 8405"/>
                  <a:gd name="connsiteY100" fmla="*/ 9438 h 10000"/>
                  <a:gd name="connsiteX101" fmla="*/ 21 w 8405"/>
                  <a:gd name="connsiteY101" fmla="*/ 9510 h 10000"/>
                  <a:gd name="connsiteX102" fmla="*/ 213 w 8405"/>
                  <a:gd name="connsiteY102" fmla="*/ 9461 h 10000"/>
                  <a:gd name="connsiteX103" fmla="*/ 0 w 8405"/>
                  <a:gd name="connsiteY103" fmla="*/ 9931 h 10000"/>
                  <a:gd name="connsiteX104" fmla="*/ 960 w 8405"/>
                  <a:gd name="connsiteY104" fmla="*/ 10000 h 10000"/>
                  <a:gd name="connsiteX105" fmla="*/ 7149 w 8405"/>
                  <a:gd name="connsiteY105" fmla="*/ 9980 h 10000"/>
                  <a:gd name="connsiteX106" fmla="*/ 8341 w 8405"/>
                  <a:gd name="connsiteY106" fmla="*/ 9510 h 10000"/>
                  <a:gd name="connsiteX107" fmla="*/ 8405 w 8405"/>
                  <a:gd name="connsiteY107" fmla="*/ 9510 h 10000"/>
                  <a:gd name="connsiteX0" fmla="*/ 10000 w 10000"/>
                  <a:gd name="connsiteY0" fmla="*/ 9510 h 10000"/>
                  <a:gd name="connsiteX1" fmla="*/ 10000 w 10000"/>
                  <a:gd name="connsiteY1" fmla="*/ 7367 h 10000"/>
                  <a:gd name="connsiteX2" fmla="*/ 9198 w 10000"/>
                  <a:gd name="connsiteY2" fmla="*/ 7367 h 10000"/>
                  <a:gd name="connsiteX3" fmla="*/ 9198 w 10000"/>
                  <a:gd name="connsiteY3" fmla="*/ 4121 h 10000"/>
                  <a:gd name="connsiteX4" fmla="*/ 7217 w 10000"/>
                  <a:gd name="connsiteY4" fmla="*/ 4121 h 10000"/>
                  <a:gd name="connsiteX5" fmla="*/ 7217 w 10000"/>
                  <a:gd name="connsiteY5" fmla="*/ 3809 h 10000"/>
                  <a:gd name="connsiteX6" fmla="*/ 8800 w 10000"/>
                  <a:gd name="connsiteY6" fmla="*/ 3809 h 10000"/>
                  <a:gd name="connsiteX7" fmla="*/ 8800 w 10000"/>
                  <a:gd name="connsiteY7" fmla="*/ 3492 h 10000"/>
                  <a:gd name="connsiteX8" fmla="*/ 7217 w 10000"/>
                  <a:gd name="connsiteY8" fmla="*/ 3492 h 10000"/>
                  <a:gd name="connsiteX9" fmla="*/ 7217 w 10000"/>
                  <a:gd name="connsiteY9" fmla="*/ 1362 h 10000"/>
                  <a:gd name="connsiteX10" fmla="*/ 4888 w 10000"/>
                  <a:gd name="connsiteY10" fmla="*/ 549 h 10000"/>
                  <a:gd name="connsiteX11" fmla="*/ 4888 w 10000"/>
                  <a:gd name="connsiteY11" fmla="*/ 5662 h 10000"/>
                  <a:gd name="connsiteX12" fmla="*/ 4518 w 10000"/>
                  <a:gd name="connsiteY12" fmla="*/ 5668 h 10000"/>
                  <a:gd name="connsiteX13" fmla="*/ 4518 w 10000"/>
                  <a:gd name="connsiteY13" fmla="*/ 1752 h 10000"/>
                  <a:gd name="connsiteX14" fmla="*/ 3735 w 10000"/>
                  <a:gd name="connsiteY14" fmla="*/ 2057 h 10000"/>
                  <a:gd name="connsiteX15" fmla="*/ 3311 w 10000"/>
                  <a:gd name="connsiteY15" fmla="*/ 2057 h 10000"/>
                  <a:gd name="connsiteX16" fmla="*/ 3311 w 10000"/>
                  <a:gd name="connsiteY16" fmla="*/ 0 h 10000"/>
                  <a:gd name="connsiteX17" fmla="*/ 3155 w 10000"/>
                  <a:gd name="connsiteY17" fmla="*/ 0 h 10000"/>
                  <a:gd name="connsiteX18" fmla="*/ 3155 w 10000"/>
                  <a:gd name="connsiteY18" fmla="*/ 2057 h 10000"/>
                  <a:gd name="connsiteX19" fmla="*/ 2796 w 10000"/>
                  <a:gd name="connsiteY19" fmla="*/ 2057 h 10000"/>
                  <a:gd name="connsiteX20" fmla="*/ 2796 w 10000"/>
                  <a:gd name="connsiteY20" fmla="*/ 2487 h 10000"/>
                  <a:gd name="connsiteX21" fmla="*/ 2151 w 10000"/>
                  <a:gd name="connsiteY21" fmla="*/ 2810 h 10000"/>
                  <a:gd name="connsiteX22" fmla="*/ 2151 w 10000"/>
                  <a:gd name="connsiteY22" fmla="*/ 4405 h 10000"/>
                  <a:gd name="connsiteX23" fmla="*/ 1805 w 10000"/>
                  <a:gd name="connsiteY23" fmla="*/ 4405 h 10000"/>
                  <a:gd name="connsiteX24" fmla="*/ 1805 w 10000"/>
                  <a:gd name="connsiteY24" fmla="*/ 4828 h 10000"/>
                  <a:gd name="connsiteX25" fmla="*/ 2151 w 10000"/>
                  <a:gd name="connsiteY25" fmla="*/ 4828 h 10000"/>
                  <a:gd name="connsiteX26" fmla="*/ 2151 w 10000"/>
                  <a:gd name="connsiteY26" fmla="*/ 5357 h 10000"/>
                  <a:gd name="connsiteX27" fmla="*/ 1805 w 10000"/>
                  <a:gd name="connsiteY27" fmla="*/ 5357 h 10000"/>
                  <a:gd name="connsiteX28" fmla="*/ 1805 w 10000"/>
                  <a:gd name="connsiteY28" fmla="*/ 5780 h 10000"/>
                  <a:gd name="connsiteX29" fmla="*/ 2151 w 10000"/>
                  <a:gd name="connsiteY29" fmla="*/ 5780 h 10000"/>
                  <a:gd name="connsiteX30" fmla="*/ 2151 w 10000"/>
                  <a:gd name="connsiteY30" fmla="*/ 7030 h 10000"/>
                  <a:gd name="connsiteX31" fmla="*/ 1120 w 10000"/>
                  <a:gd name="connsiteY31" fmla="*/ 7030 h 10000"/>
                  <a:gd name="connsiteX32" fmla="*/ 1120 w 10000"/>
                  <a:gd name="connsiteY32" fmla="*/ 7804 h 10000"/>
                  <a:gd name="connsiteX33" fmla="*/ 1649 w 10000"/>
                  <a:gd name="connsiteY33" fmla="*/ 7824 h 10000"/>
                  <a:gd name="connsiteX34" fmla="*/ 2365 w 10000"/>
                  <a:gd name="connsiteY34" fmla="*/ 7301 h 10000"/>
                  <a:gd name="connsiteX35" fmla="*/ 2359 w 10000"/>
                  <a:gd name="connsiteY35" fmla="*/ 7804 h 10000"/>
                  <a:gd name="connsiteX36" fmla="*/ 3017 w 10000"/>
                  <a:gd name="connsiteY36" fmla="*/ 7354 h 10000"/>
                  <a:gd name="connsiteX37" fmla="*/ 3017 w 10000"/>
                  <a:gd name="connsiteY37" fmla="*/ 7804 h 10000"/>
                  <a:gd name="connsiteX38" fmla="*/ 3669 w 10000"/>
                  <a:gd name="connsiteY38" fmla="*/ 7347 h 10000"/>
                  <a:gd name="connsiteX39" fmla="*/ 3675 w 10000"/>
                  <a:gd name="connsiteY39" fmla="*/ 7797 h 10000"/>
                  <a:gd name="connsiteX40" fmla="*/ 4302 w 10000"/>
                  <a:gd name="connsiteY40" fmla="*/ 7314 h 10000"/>
                  <a:gd name="connsiteX41" fmla="*/ 4302 w 10000"/>
                  <a:gd name="connsiteY41" fmla="*/ 8598 h 10000"/>
                  <a:gd name="connsiteX42" fmla="*/ 4374 w 10000"/>
                  <a:gd name="connsiteY42" fmla="*/ 8505 h 10000"/>
                  <a:gd name="connsiteX43" fmla="*/ 4446 w 10000"/>
                  <a:gd name="connsiteY43" fmla="*/ 8419 h 10000"/>
                  <a:gd name="connsiteX44" fmla="*/ 4532 w 10000"/>
                  <a:gd name="connsiteY44" fmla="*/ 8346 h 10000"/>
                  <a:gd name="connsiteX45" fmla="*/ 4629 w 10000"/>
                  <a:gd name="connsiteY45" fmla="*/ 8280 h 10000"/>
                  <a:gd name="connsiteX46" fmla="*/ 4726 w 10000"/>
                  <a:gd name="connsiteY46" fmla="*/ 8234 h 10000"/>
                  <a:gd name="connsiteX47" fmla="*/ 4830 w 10000"/>
                  <a:gd name="connsiteY47" fmla="*/ 8201 h 10000"/>
                  <a:gd name="connsiteX48" fmla="*/ 4940 w 10000"/>
                  <a:gd name="connsiteY48" fmla="*/ 8175 h 10000"/>
                  <a:gd name="connsiteX49" fmla="*/ 5065 w 10000"/>
                  <a:gd name="connsiteY49" fmla="*/ 8168 h 10000"/>
                  <a:gd name="connsiteX50" fmla="*/ 5235 w 10000"/>
                  <a:gd name="connsiteY50" fmla="*/ 8181 h 10000"/>
                  <a:gd name="connsiteX51" fmla="*/ 5405 w 10000"/>
                  <a:gd name="connsiteY51" fmla="*/ 8228 h 10000"/>
                  <a:gd name="connsiteX52" fmla="*/ 5541 w 10000"/>
                  <a:gd name="connsiteY52" fmla="*/ 8306 h 10000"/>
                  <a:gd name="connsiteX53" fmla="*/ 5679 w 10000"/>
                  <a:gd name="connsiteY53" fmla="*/ 8406 h 10000"/>
                  <a:gd name="connsiteX54" fmla="*/ 5797 w 10000"/>
                  <a:gd name="connsiteY54" fmla="*/ 8525 h 10000"/>
                  <a:gd name="connsiteX55" fmla="*/ 5874 w 10000"/>
                  <a:gd name="connsiteY55" fmla="*/ 8671 h 10000"/>
                  <a:gd name="connsiteX56" fmla="*/ 5946 w 10000"/>
                  <a:gd name="connsiteY56" fmla="*/ 8822 h 10000"/>
                  <a:gd name="connsiteX57" fmla="*/ 5971 w 10000"/>
                  <a:gd name="connsiteY57" fmla="*/ 8988 h 10000"/>
                  <a:gd name="connsiteX58" fmla="*/ 6005 w 10000"/>
                  <a:gd name="connsiteY58" fmla="*/ 8981 h 10000"/>
                  <a:gd name="connsiteX59" fmla="*/ 6029 w 10000"/>
                  <a:gd name="connsiteY59" fmla="*/ 8981 h 10000"/>
                  <a:gd name="connsiteX60" fmla="*/ 6055 w 10000"/>
                  <a:gd name="connsiteY60" fmla="*/ 8975 h 10000"/>
                  <a:gd name="connsiteX61" fmla="*/ 6081 w 10000"/>
                  <a:gd name="connsiteY61" fmla="*/ 8975 h 10000"/>
                  <a:gd name="connsiteX62" fmla="*/ 6114 w 10000"/>
                  <a:gd name="connsiteY62" fmla="*/ 8968 h 10000"/>
                  <a:gd name="connsiteX63" fmla="*/ 6146 w 10000"/>
                  <a:gd name="connsiteY63" fmla="*/ 8968 h 10000"/>
                  <a:gd name="connsiteX64" fmla="*/ 6173 w 10000"/>
                  <a:gd name="connsiteY64" fmla="*/ 8968 h 10000"/>
                  <a:gd name="connsiteX65" fmla="*/ 6206 w 10000"/>
                  <a:gd name="connsiteY65" fmla="*/ 8968 h 10000"/>
                  <a:gd name="connsiteX66" fmla="*/ 6343 w 10000"/>
                  <a:gd name="connsiteY66" fmla="*/ 8975 h 10000"/>
                  <a:gd name="connsiteX67" fmla="*/ 6466 w 10000"/>
                  <a:gd name="connsiteY67" fmla="*/ 9008 h 10000"/>
                  <a:gd name="connsiteX68" fmla="*/ 6590 w 10000"/>
                  <a:gd name="connsiteY68" fmla="*/ 9054 h 10000"/>
                  <a:gd name="connsiteX69" fmla="*/ 6702 w 10000"/>
                  <a:gd name="connsiteY69" fmla="*/ 9121 h 10000"/>
                  <a:gd name="connsiteX70" fmla="*/ 6805 w 10000"/>
                  <a:gd name="connsiteY70" fmla="*/ 9200 h 10000"/>
                  <a:gd name="connsiteX71" fmla="*/ 6897 w 10000"/>
                  <a:gd name="connsiteY71" fmla="*/ 9285 h 10000"/>
                  <a:gd name="connsiteX72" fmla="*/ 6970 w 10000"/>
                  <a:gd name="connsiteY72" fmla="*/ 9398 h 10000"/>
                  <a:gd name="connsiteX73" fmla="*/ 7035 w 10000"/>
                  <a:gd name="connsiteY73" fmla="*/ 9510 h 10000"/>
                  <a:gd name="connsiteX74" fmla="*/ 3311 w 10000"/>
                  <a:gd name="connsiteY74" fmla="*/ 9510 h 10000"/>
                  <a:gd name="connsiteX75" fmla="*/ 3350 w 10000"/>
                  <a:gd name="connsiteY75" fmla="*/ 9424 h 10000"/>
                  <a:gd name="connsiteX76" fmla="*/ 3403 w 10000"/>
                  <a:gd name="connsiteY76" fmla="*/ 9338 h 10000"/>
                  <a:gd name="connsiteX77" fmla="*/ 3454 w 10000"/>
                  <a:gd name="connsiteY77" fmla="*/ 9272 h 10000"/>
                  <a:gd name="connsiteX78" fmla="*/ 3525 w 10000"/>
                  <a:gd name="connsiteY78" fmla="*/ 9207 h 10000"/>
                  <a:gd name="connsiteX79" fmla="*/ 3591 w 10000"/>
                  <a:gd name="connsiteY79" fmla="*/ 9154 h 10000"/>
                  <a:gd name="connsiteX80" fmla="*/ 3669 w 10000"/>
                  <a:gd name="connsiteY80" fmla="*/ 9101 h 10000"/>
                  <a:gd name="connsiteX81" fmla="*/ 3748 w 10000"/>
                  <a:gd name="connsiteY81" fmla="*/ 9061 h 10000"/>
                  <a:gd name="connsiteX82" fmla="*/ 3839 w 10000"/>
                  <a:gd name="connsiteY82" fmla="*/ 9028 h 10000"/>
                  <a:gd name="connsiteX83" fmla="*/ 3839 w 10000"/>
                  <a:gd name="connsiteY83" fmla="*/ 8181 h 10000"/>
                  <a:gd name="connsiteX84" fmla="*/ 763 w 10000"/>
                  <a:gd name="connsiteY84" fmla="*/ 8195 h 10000"/>
                  <a:gd name="connsiteX85" fmla="*/ 763 w 10000"/>
                  <a:gd name="connsiteY85" fmla="*/ 8822 h 10000"/>
                  <a:gd name="connsiteX86" fmla="*/ 704 w 10000"/>
                  <a:gd name="connsiteY86" fmla="*/ 8902 h 10000"/>
                  <a:gd name="connsiteX87" fmla="*/ 658 w 10000"/>
                  <a:gd name="connsiteY87" fmla="*/ 8988 h 10000"/>
                  <a:gd name="connsiteX88" fmla="*/ 626 w 10000"/>
                  <a:gd name="connsiteY88" fmla="*/ 9081 h 10000"/>
                  <a:gd name="connsiteX89" fmla="*/ 613 w 10000"/>
                  <a:gd name="connsiteY89" fmla="*/ 9187 h 10000"/>
                  <a:gd name="connsiteX90" fmla="*/ 587 w 10000"/>
                  <a:gd name="connsiteY90" fmla="*/ 9180 h 10000"/>
                  <a:gd name="connsiteX91" fmla="*/ 566 w 10000"/>
                  <a:gd name="connsiteY91" fmla="*/ 9180 h 10000"/>
                  <a:gd name="connsiteX92" fmla="*/ 540 w 10000"/>
                  <a:gd name="connsiteY92" fmla="*/ 9174 h 10000"/>
                  <a:gd name="connsiteX93" fmla="*/ 514 w 10000"/>
                  <a:gd name="connsiteY93" fmla="*/ 9174 h 10000"/>
                  <a:gd name="connsiteX94" fmla="*/ 431 w 10000"/>
                  <a:gd name="connsiteY94" fmla="*/ 9180 h 10000"/>
                  <a:gd name="connsiteX95" fmla="*/ 358 w 10000"/>
                  <a:gd name="connsiteY95" fmla="*/ 9200 h 10000"/>
                  <a:gd name="connsiteX96" fmla="*/ 287 w 10000"/>
                  <a:gd name="connsiteY96" fmla="*/ 9227 h 10000"/>
                  <a:gd name="connsiteX97" fmla="*/ 221 w 10000"/>
                  <a:gd name="connsiteY97" fmla="*/ 9265 h 10000"/>
                  <a:gd name="connsiteX98" fmla="*/ 163 w 10000"/>
                  <a:gd name="connsiteY98" fmla="*/ 9318 h 10000"/>
                  <a:gd name="connsiteX99" fmla="*/ 111 w 10000"/>
                  <a:gd name="connsiteY99" fmla="*/ 9371 h 10000"/>
                  <a:gd name="connsiteX100" fmla="*/ 64 w 10000"/>
                  <a:gd name="connsiteY100" fmla="*/ 9438 h 10000"/>
                  <a:gd name="connsiteX101" fmla="*/ 314 w 10000"/>
                  <a:gd name="connsiteY101" fmla="*/ 9510 h 10000"/>
                  <a:gd name="connsiteX102" fmla="*/ 253 w 10000"/>
                  <a:gd name="connsiteY102" fmla="*/ 9461 h 10000"/>
                  <a:gd name="connsiteX103" fmla="*/ 0 w 10000"/>
                  <a:gd name="connsiteY103" fmla="*/ 9931 h 10000"/>
                  <a:gd name="connsiteX104" fmla="*/ 1142 w 10000"/>
                  <a:gd name="connsiteY104" fmla="*/ 10000 h 10000"/>
                  <a:gd name="connsiteX105" fmla="*/ 8506 w 10000"/>
                  <a:gd name="connsiteY105" fmla="*/ 9980 h 10000"/>
                  <a:gd name="connsiteX106" fmla="*/ 9924 w 10000"/>
                  <a:gd name="connsiteY106" fmla="*/ 9510 h 10000"/>
                  <a:gd name="connsiteX107" fmla="*/ 10000 w 10000"/>
                  <a:gd name="connsiteY107" fmla="*/ 9510 h 10000"/>
                  <a:gd name="connsiteX0" fmla="*/ 9936 w 9936"/>
                  <a:gd name="connsiteY0" fmla="*/ 9510 h 10000"/>
                  <a:gd name="connsiteX1" fmla="*/ 9936 w 9936"/>
                  <a:gd name="connsiteY1" fmla="*/ 7367 h 10000"/>
                  <a:gd name="connsiteX2" fmla="*/ 9134 w 9936"/>
                  <a:gd name="connsiteY2" fmla="*/ 7367 h 10000"/>
                  <a:gd name="connsiteX3" fmla="*/ 9134 w 9936"/>
                  <a:gd name="connsiteY3" fmla="*/ 4121 h 10000"/>
                  <a:gd name="connsiteX4" fmla="*/ 7153 w 9936"/>
                  <a:gd name="connsiteY4" fmla="*/ 4121 h 10000"/>
                  <a:gd name="connsiteX5" fmla="*/ 7153 w 9936"/>
                  <a:gd name="connsiteY5" fmla="*/ 3809 h 10000"/>
                  <a:gd name="connsiteX6" fmla="*/ 8736 w 9936"/>
                  <a:gd name="connsiteY6" fmla="*/ 3809 h 10000"/>
                  <a:gd name="connsiteX7" fmla="*/ 8736 w 9936"/>
                  <a:gd name="connsiteY7" fmla="*/ 3492 h 10000"/>
                  <a:gd name="connsiteX8" fmla="*/ 7153 w 9936"/>
                  <a:gd name="connsiteY8" fmla="*/ 3492 h 10000"/>
                  <a:gd name="connsiteX9" fmla="*/ 7153 w 9936"/>
                  <a:gd name="connsiteY9" fmla="*/ 1362 h 10000"/>
                  <a:gd name="connsiteX10" fmla="*/ 4824 w 9936"/>
                  <a:gd name="connsiteY10" fmla="*/ 549 h 10000"/>
                  <a:gd name="connsiteX11" fmla="*/ 4824 w 9936"/>
                  <a:gd name="connsiteY11" fmla="*/ 5662 h 10000"/>
                  <a:gd name="connsiteX12" fmla="*/ 4454 w 9936"/>
                  <a:gd name="connsiteY12" fmla="*/ 5668 h 10000"/>
                  <a:gd name="connsiteX13" fmla="*/ 4454 w 9936"/>
                  <a:gd name="connsiteY13" fmla="*/ 1752 h 10000"/>
                  <a:gd name="connsiteX14" fmla="*/ 3671 w 9936"/>
                  <a:gd name="connsiteY14" fmla="*/ 2057 h 10000"/>
                  <a:gd name="connsiteX15" fmla="*/ 3247 w 9936"/>
                  <a:gd name="connsiteY15" fmla="*/ 2057 h 10000"/>
                  <a:gd name="connsiteX16" fmla="*/ 3247 w 9936"/>
                  <a:gd name="connsiteY16" fmla="*/ 0 h 10000"/>
                  <a:gd name="connsiteX17" fmla="*/ 3091 w 9936"/>
                  <a:gd name="connsiteY17" fmla="*/ 0 h 10000"/>
                  <a:gd name="connsiteX18" fmla="*/ 3091 w 9936"/>
                  <a:gd name="connsiteY18" fmla="*/ 2057 h 10000"/>
                  <a:gd name="connsiteX19" fmla="*/ 2732 w 9936"/>
                  <a:gd name="connsiteY19" fmla="*/ 2057 h 10000"/>
                  <a:gd name="connsiteX20" fmla="*/ 2732 w 9936"/>
                  <a:gd name="connsiteY20" fmla="*/ 2487 h 10000"/>
                  <a:gd name="connsiteX21" fmla="*/ 2087 w 9936"/>
                  <a:gd name="connsiteY21" fmla="*/ 2810 h 10000"/>
                  <a:gd name="connsiteX22" fmla="*/ 2087 w 9936"/>
                  <a:gd name="connsiteY22" fmla="*/ 4405 h 10000"/>
                  <a:gd name="connsiteX23" fmla="*/ 1741 w 9936"/>
                  <a:gd name="connsiteY23" fmla="*/ 4405 h 10000"/>
                  <a:gd name="connsiteX24" fmla="*/ 1741 w 9936"/>
                  <a:gd name="connsiteY24" fmla="*/ 4828 h 10000"/>
                  <a:gd name="connsiteX25" fmla="*/ 2087 w 9936"/>
                  <a:gd name="connsiteY25" fmla="*/ 4828 h 10000"/>
                  <a:gd name="connsiteX26" fmla="*/ 2087 w 9936"/>
                  <a:gd name="connsiteY26" fmla="*/ 5357 h 10000"/>
                  <a:gd name="connsiteX27" fmla="*/ 1741 w 9936"/>
                  <a:gd name="connsiteY27" fmla="*/ 5357 h 10000"/>
                  <a:gd name="connsiteX28" fmla="*/ 1741 w 9936"/>
                  <a:gd name="connsiteY28" fmla="*/ 5780 h 10000"/>
                  <a:gd name="connsiteX29" fmla="*/ 2087 w 9936"/>
                  <a:gd name="connsiteY29" fmla="*/ 5780 h 10000"/>
                  <a:gd name="connsiteX30" fmla="*/ 2087 w 9936"/>
                  <a:gd name="connsiteY30" fmla="*/ 7030 h 10000"/>
                  <a:gd name="connsiteX31" fmla="*/ 1056 w 9936"/>
                  <a:gd name="connsiteY31" fmla="*/ 7030 h 10000"/>
                  <a:gd name="connsiteX32" fmla="*/ 1056 w 9936"/>
                  <a:gd name="connsiteY32" fmla="*/ 7804 h 10000"/>
                  <a:gd name="connsiteX33" fmla="*/ 1585 w 9936"/>
                  <a:gd name="connsiteY33" fmla="*/ 7824 h 10000"/>
                  <a:gd name="connsiteX34" fmla="*/ 2301 w 9936"/>
                  <a:gd name="connsiteY34" fmla="*/ 7301 h 10000"/>
                  <a:gd name="connsiteX35" fmla="*/ 2295 w 9936"/>
                  <a:gd name="connsiteY35" fmla="*/ 7804 h 10000"/>
                  <a:gd name="connsiteX36" fmla="*/ 2953 w 9936"/>
                  <a:gd name="connsiteY36" fmla="*/ 7354 h 10000"/>
                  <a:gd name="connsiteX37" fmla="*/ 2953 w 9936"/>
                  <a:gd name="connsiteY37" fmla="*/ 7804 h 10000"/>
                  <a:gd name="connsiteX38" fmla="*/ 3605 w 9936"/>
                  <a:gd name="connsiteY38" fmla="*/ 7347 h 10000"/>
                  <a:gd name="connsiteX39" fmla="*/ 3611 w 9936"/>
                  <a:gd name="connsiteY39" fmla="*/ 7797 h 10000"/>
                  <a:gd name="connsiteX40" fmla="*/ 4238 w 9936"/>
                  <a:gd name="connsiteY40" fmla="*/ 7314 h 10000"/>
                  <a:gd name="connsiteX41" fmla="*/ 4238 w 9936"/>
                  <a:gd name="connsiteY41" fmla="*/ 8598 h 10000"/>
                  <a:gd name="connsiteX42" fmla="*/ 4310 w 9936"/>
                  <a:gd name="connsiteY42" fmla="*/ 8505 h 10000"/>
                  <a:gd name="connsiteX43" fmla="*/ 4382 w 9936"/>
                  <a:gd name="connsiteY43" fmla="*/ 8419 h 10000"/>
                  <a:gd name="connsiteX44" fmla="*/ 4468 w 9936"/>
                  <a:gd name="connsiteY44" fmla="*/ 8346 h 10000"/>
                  <a:gd name="connsiteX45" fmla="*/ 4565 w 9936"/>
                  <a:gd name="connsiteY45" fmla="*/ 8280 h 10000"/>
                  <a:gd name="connsiteX46" fmla="*/ 4662 w 9936"/>
                  <a:gd name="connsiteY46" fmla="*/ 8234 h 10000"/>
                  <a:gd name="connsiteX47" fmla="*/ 4766 w 9936"/>
                  <a:gd name="connsiteY47" fmla="*/ 8201 h 10000"/>
                  <a:gd name="connsiteX48" fmla="*/ 4876 w 9936"/>
                  <a:gd name="connsiteY48" fmla="*/ 8175 h 10000"/>
                  <a:gd name="connsiteX49" fmla="*/ 5001 w 9936"/>
                  <a:gd name="connsiteY49" fmla="*/ 8168 h 10000"/>
                  <a:gd name="connsiteX50" fmla="*/ 5171 w 9936"/>
                  <a:gd name="connsiteY50" fmla="*/ 8181 h 10000"/>
                  <a:gd name="connsiteX51" fmla="*/ 5341 w 9936"/>
                  <a:gd name="connsiteY51" fmla="*/ 8228 h 10000"/>
                  <a:gd name="connsiteX52" fmla="*/ 5477 w 9936"/>
                  <a:gd name="connsiteY52" fmla="*/ 8306 h 10000"/>
                  <a:gd name="connsiteX53" fmla="*/ 5615 w 9936"/>
                  <a:gd name="connsiteY53" fmla="*/ 8406 h 10000"/>
                  <a:gd name="connsiteX54" fmla="*/ 5733 w 9936"/>
                  <a:gd name="connsiteY54" fmla="*/ 8525 h 10000"/>
                  <a:gd name="connsiteX55" fmla="*/ 5810 w 9936"/>
                  <a:gd name="connsiteY55" fmla="*/ 8671 h 10000"/>
                  <a:gd name="connsiteX56" fmla="*/ 5882 w 9936"/>
                  <a:gd name="connsiteY56" fmla="*/ 8822 h 10000"/>
                  <a:gd name="connsiteX57" fmla="*/ 5907 w 9936"/>
                  <a:gd name="connsiteY57" fmla="*/ 8988 h 10000"/>
                  <a:gd name="connsiteX58" fmla="*/ 5941 w 9936"/>
                  <a:gd name="connsiteY58" fmla="*/ 8981 h 10000"/>
                  <a:gd name="connsiteX59" fmla="*/ 5965 w 9936"/>
                  <a:gd name="connsiteY59" fmla="*/ 8981 h 10000"/>
                  <a:gd name="connsiteX60" fmla="*/ 5991 w 9936"/>
                  <a:gd name="connsiteY60" fmla="*/ 8975 h 10000"/>
                  <a:gd name="connsiteX61" fmla="*/ 6017 w 9936"/>
                  <a:gd name="connsiteY61" fmla="*/ 8975 h 10000"/>
                  <a:gd name="connsiteX62" fmla="*/ 6050 w 9936"/>
                  <a:gd name="connsiteY62" fmla="*/ 8968 h 10000"/>
                  <a:gd name="connsiteX63" fmla="*/ 6082 w 9936"/>
                  <a:gd name="connsiteY63" fmla="*/ 8968 h 10000"/>
                  <a:gd name="connsiteX64" fmla="*/ 6109 w 9936"/>
                  <a:gd name="connsiteY64" fmla="*/ 8968 h 10000"/>
                  <a:gd name="connsiteX65" fmla="*/ 6142 w 9936"/>
                  <a:gd name="connsiteY65" fmla="*/ 8968 h 10000"/>
                  <a:gd name="connsiteX66" fmla="*/ 6279 w 9936"/>
                  <a:gd name="connsiteY66" fmla="*/ 8975 h 10000"/>
                  <a:gd name="connsiteX67" fmla="*/ 6402 w 9936"/>
                  <a:gd name="connsiteY67" fmla="*/ 9008 h 10000"/>
                  <a:gd name="connsiteX68" fmla="*/ 6526 w 9936"/>
                  <a:gd name="connsiteY68" fmla="*/ 9054 h 10000"/>
                  <a:gd name="connsiteX69" fmla="*/ 6638 w 9936"/>
                  <a:gd name="connsiteY69" fmla="*/ 9121 h 10000"/>
                  <a:gd name="connsiteX70" fmla="*/ 6741 w 9936"/>
                  <a:gd name="connsiteY70" fmla="*/ 9200 h 10000"/>
                  <a:gd name="connsiteX71" fmla="*/ 6833 w 9936"/>
                  <a:gd name="connsiteY71" fmla="*/ 9285 h 10000"/>
                  <a:gd name="connsiteX72" fmla="*/ 6906 w 9936"/>
                  <a:gd name="connsiteY72" fmla="*/ 9398 h 10000"/>
                  <a:gd name="connsiteX73" fmla="*/ 6971 w 9936"/>
                  <a:gd name="connsiteY73" fmla="*/ 9510 h 10000"/>
                  <a:gd name="connsiteX74" fmla="*/ 3247 w 9936"/>
                  <a:gd name="connsiteY74" fmla="*/ 9510 h 10000"/>
                  <a:gd name="connsiteX75" fmla="*/ 3286 w 9936"/>
                  <a:gd name="connsiteY75" fmla="*/ 9424 h 10000"/>
                  <a:gd name="connsiteX76" fmla="*/ 3339 w 9936"/>
                  <a:gd name="connsiteY76" fmla="*/ 9338 h 10000"/>
                  <a:gd name="connsiteX77" fmla="*/ 3390 w 9936"/>
                  <a:gd name="connsiteY77" fmla="*/ 9272 h 10000"/>
                  <a:gd name="connsiteX78" fmla="*/ 3461 w 9936"/>
                  <a:gd name="connsiteY78" fmla="*/ 9207 h 10000"/>
                  <a:gd name="connsiteX79" fmla="*/ 3527 w 9936"/>
                  <a:gd name="connsiteY79" fmla="*/ 9154 h 10000"/>
                  <a:gd name="connsiteX80" fmla="*/ 3605 w 9936"/>
                  <a:gd name="connsiteY80" fmla="*/ 9101 h 10000"/>
                  <a:gd name="connsiteX81" fmla="*/ 3684 w 9936"/>
                  <a:gd name="connsiteY81" fmla="*/ 9061 h 10000"/>
                  <a:gd name="connsiteX82" fmla="*/ 3775 w 9936"/>
                  <a:gd name="connsiteY82" fmla="*/ 9028 h 10000"/>
                  <a:gd name="connsiteX83" fmla="*/ 3775 w 9936"/>
                  <a:gd name="connsiteY83" fmla="*/ 8181 h 10000"/>
                  <a:gd name="connsiteX84" fmla="*/ 699 w 9936"/>
                  <a:gd name="connsiteY84" fmla="*/ 8195 h 10000"/>
                  <a:gd name="connsiteX85" fmla="*/ 699 w 9936"/>
                  <a:gd name="connsiteY85" fmla="*/ 8822 h 10000"/>
                  <a:gd name="connsiteX86" fmla="*/ 640 w 9936"/>
                  <a:gd name="connsiteY86" fmla="*/ 8902 h 10000"/>
                  <a:gd name="connsiteX87" fmla="*/ 594 w 9936"/>
                  <a:gd name="connsiteY87" fmla="*/ 8988 h 10000"/>
                  <a:gd name="connsiteX88" fmla="*/ 562 w 9936"/>
                  <a:gd name="connsiteY88" fmla="*/ 9081 h 10000"/>
                  <a:gd name="connsiteX89" fmla="*/ 549 w 9936"/>
                  <a:gd name="connsiteY89" fmla="*/ 9187 h 10000"/>
                  <a:gd name="connsiteX90" fmla="*/ 523 w 9936"/>
                  <a:gd name="connsiteY90" fmla="*/ 9180 h 10000"/>
                  <a:gd name="connsiteX91" fmla="*/ 502 w 9936"/>
                  <a:gd name="connsiteY91" fmla="*/ 9180 h 10000"/>
                  <a:gd name="connsiteX92" fmla="*/ 476 w 9936"/>
                  <a:gd name="connsiteY92" fmla="*/ 9174 h 10000"/>
                  <a:gd name="connsiteX93" fmla="*/ 450 w 9936"/>
                  <a:gd name="connsiteY93" fmla="*/ 9174 h 10000"/>
                  <a:gd name="connsiteX94" fmla="*/ 367 w 9936"/>
                  <a:gd name="connsiteY94" fmla="*/ 9180 h 10000"/>
                  <a:gd name="connsiteX95" fmla="*/ 294 w 9936"/>
                  <a:gd name="connsiteY95" fmla="*/ 9200 h 10000"/>
                  <a:gd name="connsiteX96" fmla="*/ 223 w 9936"/>
                  <a:gd name="connsiteY96" fmla="*/ 9227 h 10000"/>
                  <a:gd name="connsiteX97" fmla="*/ 157 w 9936"/>
                  <a:gd name="connsiteY97" fmla="*/ 9265 h 10000"/>
                  <a:gd name="connsiteX98" fmla="*/ 99 w 9936"/>
                  <a:gd name="connsiteY98" fmla="*/ 9318 h 10000"/>
                  <a:gd name="connsiteX99" fmla="*/ 47 w 9936"/>
                  <a:gd name="connsiteY99" fmla="*/ 9371 h 10000"/>
                  <a:gd name="connsiteX100" fmla="*/ 0 w 9936"/>
                  <a:gd name="connsiteY100" fmla="*/ 9438 h 10000"/>
                  <a:gd name="connsiteX101" fmla="*/ 250 w 9936"/>
                  <a:gd name="connsiteY101" fmla="*/ 9510 h 10000"/>
                  <a:gd name="connsiteX102" fmla="*/ 189 w 9936"/>
                  <a:gd name="connsiteY102" fmla="*/ 9461 h 10000"/>
                  <a:gd name="connsiteX103" fmla="*/ 1192 w 9936"/>
                  <a:gd name="connsiteY103" fmla="*/ 8986 h 10000"/>
                  <a:gd name="connsiteX104" fmla="*/ 1078 w 9936"/>
                  <a:gd name="connsiteY104" fmla="*/ 10000 h 10000"/>
                  <a:gd name="connsiteX105" fmla="*/ 8442 w 9936"/>
                  <a:gd name="connsiteY105" fmla="*/ 9980 h 10000"/>
                  <a:gd name="connsiteX106" fmla="*/ 9860 w 9936"/>
                  <a:gd name="connsiteY106" fmla="*/ 9510 h 10000"/>
                  <a:gd name="connsiteX107" fmla="*/ 9936 w 9936"/>
                  <a:gd name="connsiteY107" fmla="*/ 9510 h 10000"/>
                  <a:gd name="connsiteX0" fmla="*/ 10000 w 10000"/>
                  <a:gd name="connsiteY0" fmla="*/ 9510 h 9980"/>
                  <a:gd name="connsiteX1" fmla="*/ 10000 w 10000"/>
                  <a:gd name="connsiteY1" fmla="*/ 7367 h 9980"/>
                  <a:gd name="connsiteX2" fmla="*/ 9193 w 10000"/>
                  <a:gd name="connsiteY2" fmla="*/ 7367 h 9980"/>
                  <a:gd name="connsiteX3" fmla="*/ 9193 w 10000"/>
                  <a:gd name="connsiteY3" fmla="*/ 4121 h 9980"/>
                  <a:gd name="connsiteX4" fmla="*/ 7199 w 10000"/>
                  <a:gd name="connsiteY4" fmla="*/ 4121 h 9980"/>
                  <a:gd name="connsiteX5" fmla="*/ 7199 w 10000"/>
                  <a:gd name="connsiteY5" fmla="*/ 3809 h 9980"/>
                  <a:gd name="connsiteX6" fmla="*/ 8792 w 10000"/>
                  <a:gd name="connsiteY6" fmla="*/ 3809 h 9980"/>
                  <a:gd name="connsiteX7" fmla="*/ 8792 w 10000"/>
                  <a:gd name="connsiteY7" fmla="*/ 3492 h 9980"/>
                  <a:gd name="connsiteX8" fmla="*/ 7199 w 10000"/>
                  <a:gd name="connsiteY8" fmla="*/ 3492 h 9980"/>
                  <a:gd name="connsiteX9" fmla="*/ 7199 w 10000"/>
                  <a:gd name="connsiteY9" fmla="*/ 1362 h 9980"/>
                  <a:gd name="connsiteX10" fmla="*/ 4855 w 10000"/>
                  <a:gd name="connsiteY10" fmla="*/ 549 h 9980"/>
                  <a:gd name="connsiteX11" fmla="*/ 4855 w 10000"/>
                  <a:gd name="connsiteY11" fmla="*/ 5662 h 9980"/>
                  <a:gd name="connsiteX12" fmla="*/ 4483 w 10000"/>
                  <a:gd name="connsiteY12" fmla="*/ 5668 h 9980"/>
                  <a:gd name="connsiteX13" fmla="*/ 4483 w 10000"/>
                  <a:gd name="connsiteY13" fmla="*/ 1752 h 9980"/>
                  <a:gd name="connsiteX14" fmla="*/ 3695 w 10000"/>
                  <a:gd name="connsiteY14" fmla="*/ 2057 h 9980"/>
                  <a:gd name="connsiteX15" fmla="*/ 3268 w 10000"/>
                  <a:gd name="connsiteY15" fmla="*/ 2057 h 9980"/>
                  <a:gd name="connsiteX16" fmla="*/ 3268 w 10000"/>
                  <a:gd name="connsiteY16" fmla="*/ 0 h 9980"/>
                  <a:gd name="connsiteX17" fmla="*/ 3111 w 10000"/>
                  <a:gd name="connsiteY17" fmla="*/ 0 h 9980"/>
                  <a:gd name="connsiteX18" fmla="*/ 3111 w 10000"/>
                  <a:gd name="connsiteY18" fmla="*/ 2057 h 9980"/>
                  <a:gd name="connsiteX19" fmla="*/ 2750 w 10000"/>
                  <a:gd name="connsiteY19" fmla="*/ 2057 h 9980"/>
                  <a:gd name="connsiteX20" fmla="*/ 2750 w 10000"/>
                  <a:gd name="connsiteY20" fmla="*/ 2487 h 9980"/>
                  <a:gd name="connsiteX21" fmla="*/ 2100 w 10000"/>
                  <a:gd name="connsiteY21" fmla="*/ 2810 h 9980"/>
                  <a:gd name="connsiteX22" fmla="*/ 2100 w 10000"/>
                  <a:gd name="connsiteY22" fmla="*/ 4405 h 9980"/>
                  <a:gd name="connsiteX23" fmla="*/ 1752 w 10000"/>
                  <a:gd name="connsiteY23" fmla="*/ 4405 h 9980"/>
                  <a:gd name="connsiteX24" fmla="*/ 1752 w 10000"/>
                  <a:gd name="connsiteY24" fmla="*/ 4828 h 9980"/>
                  <a:gd name="connsiteX25" fmla="*/ 2100 w 10000"/>
                  <a:gd name="connsiteY25" fmla="*/ 4828 h 9980"/>
                  <a:gd name="connsiteX26" fmla="*/ 2100 w 10000"/>
                  <a:gd name="connsiteY26" fmla="*/ 5357 h 9980"/>
                  <a:gd name="connsiteX27" fmla="*/ 1752 w 10000"/>
                  <a:gd name="connsiteY27" fmla="*/ 5357 h 9980"/>
                  <a:gd name="connsiteX28" fmla="*/ 1752 w 10000"/>
                  <a:gd name="connsiteY28" fmla="*/ 5780 h 9980"/>
                  <a:gd name="connsiteX29" fmla="*/ 2100 w 10000"/>
                  <a:gd name="connsiteY29" fmla="*/ 5780 h 9980"/>
                  <a:gd name="connsiteX30" fmla="*/ 2100 w 10000"/>
                  <a:gd name="connsiteY30" fmla="*/ 7030 h 9980"/>
                  <a:gd name="connsiteX31" fmla="*/ 1063 w 10000"/>
                  <a:gd name="connsiteY31" fmla="*/ 7030 h 9980"/>
                  <a:gd name="connsiteX32" fmla="*/ 1063 w 10000"/>
                  <a:gd name="connsiteY32" fmla="*/ 7804 h 9980"/>
                  <a:gd name="connsiteX33" fmla="*/ 1595 w 10000"/>
                  <a:gd name="connsiteY33" fmla="*/ 7824 h 9980"/>
                  <a:gd name="connsiteX34" fmla="*/ 2316 w 10000"/>
                  <a:gd name="connsiteY34" fmla="*/ 7301 h 9980"/>
                  <a:gd name="connsiteX35" fmla="*/ 2310 w 10000"/>
                  <a:gd name="connsiteY35" fmla="*/ 7804 h 9980"/>
                  <a:gd name="connsiteX36" fmla="*/ 2972 w 10000"/>
                  <a:gd name="connsiteY36" fmla="*/ 7354 h 9980"/>
                  <a:gd name="connsiteX37" fmla="*/ 2972 w 10000"/>
                  <a:gd name="connsiteY37" fmla="*/ 7804 h 9980"/>
                  <a:gd name="connsiteX38" fmla="*/ 3628 w 10000"/>
                  <a:gd name="connsiteY38" fmla="*/ 7347 h 9980"/>
                  <a:gd name="connsiteX39" fmla="*/ 3634 w 10000"/>
                  <a:gd name="connsiteY39" fmla="*/ 7797 h 9980"/>
                  <a:gd name="connsiteX40" fmla="*/ 4265 w 10000"/>
                  <a:gd name="connsiteY40" fmla="*/ 7314 h 9980"/>
                  <a:gd name="connsiteX41" fmla="*/ 4265 w 10000"/>
                  <a:gd name="connsiteY41" fmla="*/ 8598 h 9980"/>
                  <a:gd name="connsiteX42" fmla="*/ 4338 w 10000"/>
                  <a:gd name="connsiteY42" fmla="*/ 8505 h 9980"/>
                  <a:gd name="connsiteX43" fmla="*/ 4410 w 10000"/>
                  <a:gd name="connsiteY43" fmla="*/ 8419 h 9980"/>
                  <a:gd name="connsiteX44" fmla="*/ 4497 w 10000"/>
                  <a:gd name="connsiteY44" fmla="*/ 8346 h 9980"/>
                  <a:gd name="connsiteX45" fmla="*/ 4594 w 10000"/>
                  <a:gd name="connsiteY45" fmla="*/ 8280 h 9980"/>
                  <a:gd name="connsiteX46" fmla="*/ 4692 w 10000"/>
                  <a:gd name="connsiteY46" fmla="*/ 8234 h 9980"/>
                  <a:gd name="connsiteX47" fmla="*/ 4797 w 10000"/>
                  <a:gd name="connsiteY47" fmla="*/ 8201 h 9980"/>
                  <a:gd name="connsiteX48" fmla="*/ 4907 w 10000"/>
                  <a:gd name="connsiteY48" fmla="*/ 8175 h 9980"/>
                  <a:gd name="connsiteX49" fmla="*/ 5033 w 10000"/>
                  <a:gd name="connsiteY49" fmla="*/ 8168 h 9980"/>
                  <a:gd name="connsiteX50" fmla="*/ 5204 w 10000"/>
                  <a:gd name="connsiteY50" fmla="*/ 8181 h 9980"/>
                  <a:gd name="connsiteX51" fmla="*/ 5375 w 10000"/>
                  <a:gd name="connsiteY51" fmla="*/ 8228 h 9980"/>
                  <a:gd name="connsiteX52" fmla="*/ 5512 w 10000"/>
                  <a:gd name="connsiteY52" fmla="*/ 8306 h 9980"/>
                  <a:gd name="connsiteX53" fmla="*/ 5651 w 10000"/>
                  <a:gd name="connsiteY53" fmla="*/ 8406 h 9980"/>
                  <a:gd name="connsiteX54" fmla="*/ 5770 w 10000"/>
                  <a:gd name="connsiteY54" fmla="*/ 8525 h 9980"/>
                  <a:gd name="connsiteX55" fmla="*/ 5847 w 10000"/>
                  <a:gd name="connsiteY55" fmla="*/ 8671 h 9980"/>
                  <a:gd name="connsiteX56" fmla="*/ 5920 w 10000"/>
                  <a:gd name="connsiteY56" fmla="*/ 8822 h 9980"/>
                  <a:gd name="connsiteX57" fmla="*/ 5945 w 10000"/>
                  <a:gd name="connsiteY57" fmla="*/ 8988 h 9980"/>
                  <a:gd name="connsiteX58" fmla="*/ 5979 w 10000"/>
                  <a:gd name="connsiteY58" fmla="*/ 8981 h 9980"/>
                  <a:gd name="connsiteX59" fmla="*/ 6003 w 10000"/>
                  <a:gd name="connsiteY59" fmla="*/ 8981 h 9980"/>
                  <a:gd name="connsiteX60" fmla="*/ 6030 w 10000"/>
                  <a:gd name="connsiteY60" fmla="*/ 8975 h 9980"/>
                  <a:gd name="connsiteX61" fmla="*/ 6056 w 10000"/>
                  <a:gd name="connsiteY61" fmla="*/ 8975 h 9980"/>
                  <a:gd name="connsiteX62" fmla="*/ 6089 w 10000"/>
                  <a:gd name="connsiteY62" fmla="*/ 8968 h 9980"/>
                  <a:gd name="connsiteX63" fmla="*/ 6121 w 10000"/>
                  <a:gd name="connsiteY63" fmla="*/ 8968 h 9980"/>
                  <a:gd name="connsiteX64" fmla="*/ 6148 w 10000"/>
                  <a:gd name="connsiteY64" fmla="*/ 8968 h 9980"/>
                  <a:gd name="connsiteX65" fmla="*/ 6182 w 10000"/>
                  <a:gd name="connsiteY65" fmla="*/ 8968 h 9980"/>
                  <a:gd name="connsiteX66" fmla="*/ 6319 w 10000"/>
                  <a:gd name="connsiteY66" fmla="*/ 8975 h 9980"/>
                  <a:gd name="connsiteX67" fmla="*/ 6443 w 10000"/>
                  <a:gd name="connsiteY67" fmla="*/ 9008 h 9980"/>
                  <a:gd name="connsiteX68" fmla="*/ 6568 w 10000"/>
                  <a:gd name="connsiteY68" fmla="*/ 9054 h 9980"/>
                  <a:gd name="connsiteX69" fmla="*/ 6681 w 10000"/>
                  <a:gd name="connsiteY69" fmla="*/ 9121 h 9980"/>
                  <a:gd name="connsiteX70" fmla="*/ 6784 w 10000"/>
                  <a:gd name="connsiteY70" fmla="*/ 9200 h 9980"/>
                  <a:gd name="connsiteX71" fmla="*/ 6877 w 10000"/>
                  <a:gd name="connsiteY71" fmla="*/ 9285 h 9980"/>
                  <a:gd name="connsiteX72" fmla="*/ 6950 w 10000"/>
                  <a:gd name="connsiteY72" fmla="*/ 9398 h 9980"/>
                  <a:gd name="connsiteX73" fmla="*/ 7016 w 10000"/>
                  <a:gd name="connsiteY73" fmla="*/ 9510 h 9980"/>
                  <a:gd name="connsiteX74" fmla="*/ 3268 w 10000"/>
                  <a:gd name="connsiteY74" fmla="*/ 9510 h 9980"/>
                  <a:gd name="connsiteX75" fmla="*/ 3307 w 10000"/>
                  <a:gd name="connsiteY75" fmla="*/ 9424 h 9980"/>
                  <a:gd name="connsiteX76" fmla="*/ 3361 w 10000"/>
                  <a:gd name="connsiteY76" fmla="*/ 9338 h 9980"/>
                  <a:gd name="connsiteX77" fmla="*/ 3412 w 10000"/>
                  <a:gd name="connsiteY77" fmla="*/ 9272 h 9980"/>
                  <a:gd name="connsiteX78" fmla="*/ 3483 w 10000"/>
                  <a:gd name="connsiteY78" fmla="*/ 9207 h 9980"/>
                  <a:gd name="connsiteX79" fmla="*/ 3550 w 10000"/>
                  <a:gd name="connsiteY79" fmla="*/ 9154 h 9980"/>
                  <a:gd name="connsiteX80" fmla="*/ 3628 w 10000"/>
                  <a:gd name="connsiteY80" fmla="*/ 9101 h 9980"/>
                  <a:gd name="connsiteX81" fmla="*/ 3708 w 10000"/>
                  <a:gd name="connsiteY81" fmla="*/ 9061 h 9980"/>
                  <a:gd name="connsiteX82" fmla="*/ 3799 w 10000"/>
                  <a:gd name="connsiteY82" fmla="*/ 9028 h 9980"/>
                  <a:gd name="connsiteX83" fmla="*/ 3799 w 10000"/>
                  <a:gd name="connsiteY83" fmla="*/ 8181 h 9980"/>
                  <a:gd name="connsiteX84" fmla="*/ 704 w 10000"/>
                  <a:gd name="connsiteY84" fmla="*/ 8195 h 9980"/>
                  <a:gd name="connsiteX85" fmla="*/ 704 w 10000"/>
                  <a:gd name="connsiteY85" fmla="*/ 8822 h 9980"/>
                  <a:gd name="connsiteX86" fmla="*/ 644 w 10000"/>
                  <a:gd name="connsiteY86" fmla="*/ 8902 h 9980"/>
                  <a:gd name="connsiteX87" fmla="*/ 598 w 10000"/>
                  <a:gd name="connsiteY87" fmla="*/ 8988 h 9980"/>
                  <a:gd name="connsiteX88" fmla="*/ 566 w 10000"/>
                  <a:gd name="connsiteY88" fmla="*/ 9081 h 9980"/>
                  <a:gd name="connsiteX89" fmla="*/ 553 w 10000"/>
                  <a:gd name="connsiteY89" fmla="*/ 9187 h 9980"/>
                  <a:gd name="connsiteX90" fmla="*/ 526 w 10000"/>
                  <a:gd name="connsiteY90" fmla="*/ 9180 h 9980"/>
                  <a:gd name="connsiteX91" fmla="*/ 505 w 10000"/>
                  <a:gd name="connsiteY91" fmla="*/ 9180 h 9980"/>
                  <a:gd name="connsiteX92" fmla="*/ 479 w 10000"/>
                  <a:gd name="connsiteY92" fmla="*/ 9174 h 9980"/>
                  <a:gd name="connsiteX93" fmla="*/ 453 w 10000"/>
                  <a:gd name="connsiteY93" fmla="*/ 9174 h 9980"/>
                  <a:gd name="connsiteX94" fmla="*/ 369 w 10000"/>
                  <a:gd name="connsiteY94" fmla="*/ 9180 h 9980"/>
                  <a:gd name="connsiteX95" fmla="*/ 296 w 10000"/>
                  <a:gd name="connsiteY95" fmla="*/ 9200 h 9980"/>
                  <a:gd name="connsiteX96" fmla="*/ 224 w 10000"/>
                  <a:gd name="connsiteY96" fmla="*/ 9227 h 9980"/>
                  <a:gd name="connsiteX97" fmla="*/ 158 w 10000"/>
                  <a:gd name="connsiteY97" fmla="*/ 9265 h 9980"/>
                  <a:gd name="connsiteX98" fmla="*/ 100 w 10000"/>
                  <a:gd name="connsiteY98" fmla="*/ 9318 h 9980"/>
                  <a:gd name="connsiteX99" fmla="*/ 47 w 10000"/>
                  <a:gd name="connsiteY99" fmla="*/ 9371 h 9980"/>
                  <a:gd name="connsiteX100" fmla="*/ 0 w 10000"/>
                  <a:gd name="connsiteY100" fmla="*/ 9438 h 9980"/>
                  <a:gd name="connsiteX101" fmla="*/ 252 w 10000"/>
                  <a:gd name="connsiteY101" fmla="*/ 9510 h 9980"/>
                  <a:gd name="connsiteX102" fmla="*/ 190 w 10000"/>
                  <a:gd name="connsiteY102" fmla="*/ 9461 h 9980"/>
                  <a:gd name="connsiteX103" fmla="*/ 1200 w 10000"/>
                  <a:gd name="connsiteY103" fmla="*/ 8986 h 9980"/>
                  <a:gd name="connsiteX104" fmla="*/ 1660 w 10000"/>
                  <a:gd name="connsiteY104" fmla="*/ 9409 h 9980"/>
                  <a:gd name="connsiteX105" fmla="*/ 8496 w 10000"/>
                  <a:gd name="connsiteY105" fmla="*/ 9980 h 9980"/>
                  <a:gd name="connsiteX106" fmla="*/ 9924 w 10000"/>
                  <a:gd name="connsiteY106" fmla="*/ 9510 h 9980"/>
                  <a:gd name="connsiteX107" fmla="*/ 10000 w 10000"/>
                  <a:gd name="connsiteY107" fmla="*/ 9510 h 9980"/>
                  <a:gd name="connsiteX0" fmla="*/ 10000 w 10000"/>
                  <a:gd name="connsiteY0" fmla="*/ 9529 h 10002"/>
                  <a:gd name="connsiteX1" fmla="*/ 10000 w 10000"/>
                  <a:gd name="connsiteY1" fmla="*/ 7382 h 10002"/>
                  <a:gd name="connsiteX2" fmla="*/ 9193 w 10000"/>
                  <a:gd name="connsiteY2" fmla="*/ 7382 h 10002"/>
                  <a:gd name="connsiteX3" fmla="*/ 9193 w 10000"/>
                  <a:gd name="connsiteY3" fmla="*/ 4129 h 10002"/>
                  <a:gd name="connsiteX4" fmla="*/ 7199 w 10000"/>
                  <a:gd name="connsiteY4" fmla="*/ 4129 h 10002"/>
                  <a:gd name="connsiteX5" fmla="*/ 7199 w 10000"/>
                  <a:gd name="connsiteY5" fmla="*/ 3817 h 10002"/>
                  <a:gd name="connsiteX6" fmla="*/ 8792 w 10000"/>
                  <a:gd name="connsiteY6" fmla="*/ 3817 h 10002"/>
                  <a:gd name="connsiteX7" fmla="*/ 8792 w 10000"/>
                  <a:gd name="connsiteY7" fmla="*/ 3499 h 10002"/>
                  <a:gd name="connsiteX8" fmla="*/ 7199 w 10000"/>
                  <a:gd name="connsiteY8" fmla="*/ 3499 h 10002"/>
                  <a:gd name="connsiteX9" fmla="*/ 7199 w 10000"/>
                  <a:gd name="connsiteY9" fmla="*/ 1365 h 10002"/>
                  <a:gd name="connsiteX10" fmla="*/ 4855 w 10000"/>
                  <a:gd name="connsiteY10" fmla="*/ 550 h 10002"/>
                  <a:gd name="connsiteX11" fmla="*/ 4855 w 10000"/>
                  <a:gd name="connsiteY11" fmla="*/ 5673 h 10002"/>
                  <a:gd name="connsiteX12" fmla="*/ 4483 w 10000"/>
                  <a:gd name="connsiteY12" fmla="*/ 5679 h 10002"/>
                  <a:gd name="connsiteX13" fmla="*/ 4483 w 10000"/>
                  <a:gd name="connsiteY13" fmla="*/ 1756 h 10002"/>
                  <a:gd name="connsiteX14" fmla="*/ 3695 w 10000"/>
                  <a:gd name="connsiteY14" fmla="*/ 2061 h 10002"/>
                  <a:gd name="connsiteX15" fmla="*/ 3268 w 10000"/>
                  <a:gd name="connsiteY15" fmla="*/ 2061 h 10002"/>
                  <a:gd name="connsiteX16" fmla="*/ 3268 w 10000"/>
                  <a:gd name="connsiteY16" fmla="*/ 0 h 10002"/>
                  <a:gd name="connsiteX17" fmla="*/ 3111 w 10000"/>
                  <a:gd name="connsiteY17" fmla="*/ 0 h 10002"/>
                  <a:gd name="connsiteX18" fmla="*/ 3111 w 10000"/>
                  <a:gd name="connsiteY18" fmla="*/ 2061 h 10002"/>
                  <a:gd name="connsiteX19" fmla="*/ 2750 w 10000"/>
                  <a:gd name="connsiteY19" fmla="*/ 2061 h 10002"/>
                  <a:gd name="connsiteX20" fmla="*/ 2750 w 10000"/>
                  <a:gd name="connsiteY20" fmla="*/ 2492 h 10002"/>
                  <a:gd name="connsiteX21" fmla="*/ 2100 w 10000"/>
                  <a:gd name="connsiteY21" fmla="*/ 2816 h 10002"/>
                  <a:gd name="connsiteX22" fmla="*/ 2100 w 10000"/>
                  <a:gd name="connsiteY22" fmla="*/ 4414 h 10002"/>
                  <a:gd name="connsiteX23" fmla="*/ 1752 w 10000"/>
                  <a:gd name="connsiteY23" fmla="*/ 4414 h 10002"/>
                  <a:gd name="connsiteX24" fmla="*/ 1752 w 10000"/>
                  <a:gd name="connsiteY24" fmla="*/ 4838 h 10002"/>
                  <a:gd name="connsiteX25" fmla="*/ 2100 w 10000"/>
                  <a:gd name="connsiteY25" fmla="*/ 4838 h 10002"/>
                  <a:gd name="connsiteX26" fmla="*/ 2100 w 10000"/>
                  <a:gd name="connsiteY26" fmla="*/ 5368 h 10002"/>
                  <a:gd name="connsiteX27" fmla="*/ 1752 w 10000"/>
                  <a:gd name="connsiteY27" fmla="*/ 5368 h 10002"/>
                  <a:gd name="connsiteX28" fmla="*/ 1752 w 10000"/>
                  <a:gd name="connsiteY28" fmla="*/ 5792 h 10002"/>
                  <a:gd name="connsiteX29" fmla="*/ 2100 w 10000"/>
                  <a:gd name="connsiteY29" fmla="*/ 5792 h 10002"/>
                  <a:gd name="connsiteX30" fmla="*/ 2100 w 10000"/>
                  <a:gd name="connsiteY30" fmla="*/ 7044 h 10002"/>
                  <a:gd name="connsiteX31" fmla="*/ 1063 w 10000"/>
                  <a:gd name="connsiteY31" fmla="*/ 7044 h 10002"/>
                  <a:gd name="connsiteX32" fmla="*/ 1063 w 10000"/>
                  <a:gd name="connsiteY32" fmla="*/ 7820 h 10002"/>
                  <a:gd name="connsiteX33" fmla="*/ 1595 w 10000"/>
                  <a:gd name="connsiteY33" fmla="*/ 7840 h 10002"/>
                  <a:gd name="connsiteX34" fmla="*/ 2316 w 10000"/>
                  <a:gd name="connsiteY34" fmla="*/ 7316 h 10002"/>
                  <a:gd name="connsiteX35" fmla="*/ 2310 w 10000"/>
                  <a:gd name="connsiteY35" fmla="*/ 7820 h 10002"/>
                  <a:gd name="connsiteX36" fmla="*/ 2972 w 10000"/>
                  <a:gd name="connsiteY36" fmla="*/ 7369 h 10002"/>
                  <a:gd name="connsiteX37" fmla="*/ 2972 w 10000"/>
                  <a:gd name="connsiteY37" fmla="*/ 7820 h 10002"/>
                  <a:gd name="connsiteX38" fmla="*/ 3628 w 10000"/>
                  <a:gd name="connsiteY38" fmla="*/ 7362 h 10002"/>
                  <a:gd name="connsiteX39" fmla="*/ 3634 w 10000"/>
                  <a:gd name="connsiteY39" fmla="*/ 7813 h 10002"/>
                  <a:gd name="connsiteX40" fmla="*/ 4265 w 10000"/>
                  <a:gd name="connsiteY40" fmla="*/ 7329 h 10002"/>
                  <a:gd name="connsiteX41" fmla="*/ 4265 w 10000"/>
                  <a:gd name="connsiteY41" fmla="*/ 8615 h 10002"/>
                  <a:gd name="connsiteX42" fmla="*/ 4338 w 10000"/>
                  <a:gd name="connsiteY42" fmla="*/ 8522 h 10002"/>
                  <a:gd name="connsiteX43" fmla="*/ 4410 w 10000"/>
                  <a:gd name="connsiteY43" fmla="*/ 8436 h 10002"/>
                  <a:gd name="connsiteX44" fmla="*/ 4497 w 10000"/>
                  <a:gd name="connsiteY44" fmla="*/ 8363 h 10002"/>
                  <a:gd name="connsiteX45" fmla="*/ 4594 w 10000"/>
                  <a:gd name="connsiteY45" fmla="*/ 8297 h 10002"/>
                  <a:gd name="connsiteX46" fmla="*/ 4692 w 10000"/>
                  <a:gd name="connsiteY46" fmla="*/ 8251 h 10002"/>
                  <a:gd name="connsiteX47" fmla="*/ 4797 w 10000"/>
                  <a:gd name="connsiteY47" fmla="*/ 8217 h 10002"/>
                  <a:gd name="connsiteX48" fmla="*/ 4907 w 10000"/>
                  <a:gd name="connsiteY48" fmla="*/ 8191 h 10002"/>
                  <a:gd name="connsiteX49" fmla="*/ 5033 w 10000"/>
                  <a:gd name="connsiteY49" fmla="*/ 8184 h 10002"/>
                  <a:gd name="connsiteX50" fmla="*/ 5204 w 10000"/>
                  <a:gd name="connsiteY50" fmla="*/ 8197 h 10002"/>
                  <a:gd name="connsiteX51" fmla="*/ 5375 w 10000"/>
                  <a:gd name="connsiteY51" fmla="*/ 8244 h 10002"/>
                  <a:gd name="connsiteX52" fmla="*/ 5512 w 10000"/>
                  <a:gd name="connsiteY52" fmla="*/ 8323 h 10002"/>
                  <a:gd name="connsiteX53" fmla="*/ 5651 w 10000"/>
                  <a:gd name="connsiteY53" fmla="*/ 8423 h 10002"/>
                  <a:gd name="connsiteX54" fmla="*/ 5770 w 10000"/>
                  <a:gd name="connsiteY54" fmla="*/ 8542 h 10002"/>
                  <a:gd name="connsiteX55" fmla="*/ 5847 w 10000"/>
                  <a:gd name="connsiteY55" fmla="*/ 8688 h 10002"/>
                  <a:gd name="connsiteX56" fmla="*/ 5920 w 10000"/>
                  <a:gd name="connsiteY56" fmla="*/ 8840 h 10002"/>
                  <a:gd name="connsiteX57" fmla="*/ 5945 w 10000"/>
                  <a:gd name="connsiteY57" fmla="*/ 9006 h 10002"/>
                  <a:gd name="connsiteX58" fmla="*/ 5979 w 10000"/>
                  <a:gd name="connsiteY58" fmla="*/ 8999 h 10002"/>
                  <a:gd name="connsiteX59" fmla="*/ 6003 w 10000"/>
                  <a:gd name="connsiteY59" fmla="*/ 8999 h 10002"/>
                  <a:gd name="connsiteX60" fmla="*/ 6030 w 10000"/>
                  <a:gd name="connsiteY60" fmla="*/ 8993 h 10002"/>
                  <a:gd name="connsiteX61" fmla="*/ 6056 w 10000"/>
                  <a:gd name="connsiteY61" fmla="*/ 8993 h 10002"/>
                  <a:gd name="connsiteX62" fmla="*/ 6089 w 10000"/>
                  <a:gd name="connsiteY62" fmla="*/ 8986 h 10002"/>
                  <a:gd name="connsiteX63" fmla="*/ 6121 w 10000"/>
                  <a:gd name="connsiteY63" fmla="*/ 8986 h 10002"/>
                  <a:gd name="connsiteX64" fmla="*/ 6148 w 10000"/>
                  <a:gd name="connsiteY64" fmla="*/ 8986 h 10002"/>
                  <a:gd name="connsiteX65" fmla="*/ 6182 w 10000"/>
                  <a:gd name="connsiteY65" fmla="*/ 8986 h 10002"/>
                  <a:gd name="connsiteX66" fmla="*/ 6319 w 10000"/>
                  <a:gd name="connsiteY66" fmla="*/ 8993 h 10002"/>
                  <a:gd name="connsiteX67" fmla="*/ 6443 w 10000"/>
                  <a:gd name="connsiteY67" fmla="*/ 9026 h 10002"/>
                  <a:gd name="connsiteX68" fmla="*/ 6568 w 10000"/>
                  <a:gd name="connsiteY68" fmla="*/ 9072 h 10002"/>
                  <a:gd name="connsiteX69" fmla="*/ 6681 w 10000"/>
                  <a:gd name="connsiteY69" fmla="*/ 9139 h 10002"/>
                  <a:gd name="connsiteX70" fmla="*/ 6784 w 10000"/>
                  <a:gd name="connsiteY70" fmla="*/ 9218 h 10002"/>
                  <a:gd name="connsiteX71" fmla="*/ 6877 w 10000"/>
                  <a:gd name="connsiteY71" fmla="*/ 9304 h 10002"/>
                  <a:gd name="connsiteX72" fmla="*/ 6950 w 10000"/>
                  <a:gd name="connsiteY72" fmla="*/ 9417 h 10002"/>
                  <a:gd name="connsiteX73" fmla="*/ 7016 w 10000"/>
                  <a:gd name="connsiteY73" fmla="*/ 9529 h 10002"/>
                  <a:gd name="connsiteX74" fmla="*/ 3268 w 10000"/>
                  <a:gd name="connsiteY74" fmla="*/ 9529 h 10002"/>
                  <a:gd name="connsiteX75" fmla="*/ 3307 w 10000"/>
                  <a:gd name="connsiteY75" fmla="*/ 9443 h 10002"/>
                  <a:gd name="connsiteX76" fmla="*/ 3361 w 10000"/>
                  <a:gd name="connsiteY76" fmla="*/ 9357 h 10002"/>
                  <a:gd name="connsiteX77" fmla="*/ 3412 w 10000"/>
                  <a:gd name="connsiteY77" fmla="*/ 9291 h 10002"/>
                  <a:gd name="connsiteX78" fmla="*/ 3483 w 10000"/>
                  <a:gd name="connsiteY78" fmla="*/ 9225 h 10002"/>
                  <a:gd name="connsiteX79" fmla="*/ 3550 w 10000"/>
                  <a:gd name="connsiteY79" fmla="*/ 9172 h 10002"/>
                  <a:gd name="connsiteX80" fmla="*/ 3628 w 10000"/>
                  <a:gd name="connsiteY80" fmla="*/ 9119 h 10002"/>
                  <a:gd name="connsiteX81" fmla="*/ 3708 w 10000"/>
                  <a:gd name="connsiteY81" fmla="*/ 9079 h 10002"/>
                  <a:gd name="connsiteX82" fmla="*/ 3799 w 10000"/>
                  <a:gd name="connsiteY82" fmla="*/ 9046 h 10002"/>
                  <a:gd name="connsiteX83" fmla="*/ 3799 w 10000"/>
                  <a:gd name="connsiteY83" fmla="*/ 8197 h 10002"/>
                  <a:gd name="connsiteX84" fmla="*/ 704 w 10000"/>
                  <a:gd name="connsiteY84" fmla="*/ 8211 h 10002"/>
                  <a:gd name="connsiteX85" fmla="*/ 704 w 10000"/>
                  <a:gd name="connsiteY85" fmla="*/ 8840 h 10002"/>
                  <a:gd name="connsiteX86" fmla="*/ 644 w 10000"/>
                  <a:gd name="connsiteY86" fmla="*/ 8920 h 10002"/>
                  <a:gd name="connsiteX87" fmla="*/ 598 w 10000"/>
                  <a:gd name="connsiteY87" fmla="*/ 9006 h 10002"/>
                  <a:gd name="connsiteX88" fmla="*/ 566 w 10000"/>
                  <a:gd name="connsiteY88" fmla="*/ 9099 h 10002"/>
                  <a:gd name="connsiteX89" fmla="*/ 553 w 10000"/>
                  <a:gd name="connsiteY89" fmla="*/ 9205 h 10002"/>
                  <a:gd name="connsiteX90" fmla="*/ 526 w 10000"/>
                  <a:gd name="connsiteY90" fmla="*/ 9198 h 10002"/>
                  <a:gd name="connsiteX91" fmla="*/ 505 w 10000"/>
                  <a:gd name="connsiteY91" fmla="*/ 9198 h 10002"/>
                  <a:gd name="connsiteX92" fmla="*/ 479 w 10000"/>
                  <a:gd name="connsiteY92" fmla="*/ 9192 h 10002"/>
                  <a:gd name="connsiteX93" fmla="*/ 453 w 10000"/>
                  <a:gd name="connsiteY93" fmla="*/ 9192 h 10002"/>
                  <a:gd name="connsiteX94" fmla="*/ 369 w 10000"/>
                  <a:gd name="connsiteY94" fmla="*/ 9198 h 10002"/>
                  <a:gd name="connsiteX95" fmla="*/ 296 w 10000"/>
                  <a:gd name="connsiteY95" fmla="*/ 9218 h 10002"/>
                  <a:gd name="connsiteX96" fmla="*/ 224 w 10000"/>
                  <a:gd name="connsiteY96" fmla="*/ 9245 h 10002"/>
                  <a:gd name="connsiteX97" fmla="*/ 158 w 10000"/>
                  <a:gd name="connsiteY97" fmla="*/ 9284 h 10002"/>
                  <a:gd name="connsiteX98" fmla="*/ 100 w 10000"/>
                  <a:gd name="connsiteY98" fmla="*/ 9337 h 10002"/>
                  <a:gd name="connsiteX99" fmla="*/ 47 w 10000"/>
                  <a:gd name="connsiteY99" fmla="*/ 9390 h 10002"/>
                  <a:gd name="connsiteX100" fmla="*/ 0 w 10000"/>
                  <a:gd name="connsiteY100" fmla="*/ 9457 h 10002"/>
                  <a:gd name="connsiteX101" fmla="*/ 252 w 10000"/>
                  <a:gd name="connsiteY101" fmla="*/ 9529 h 10002"/>
                  <a:gd name="connsiteX102" fmla="*/ 190 w 10000"/>
                  <a:gd name="connsiteY102" fmla="*/ 9480 h 10002"/>
                  <a:gd name="connsiteX103" fmla="*/ 1200 w 10000"/>
                  <a:gd name="connsiteY103" fmla="*/ 9004 h 10002"/>
                  <a:gd name="connsiteX104" fmla="*/ 1660 w 10000"/>
                  <a:gd name="connsiteY104" fmla="*/ 9428 h 10002"/>
                  <a:gd name="connsiteX105" fmla="*/ 8496 w 10000"/>
                  <a:gd name="connsiteY105" fmla="*/ 10000 h 10002"/>
                  <a:gd name="connsiteX106" fmla="*/ 9924 w 10000"/>
                  <a:gd name="connsiteY106" fmla="*/ 9529 h 10002"/>
                  <a:gd name="connsiteX107" fmla="*/ 10000 w 10000"/>
                  <a:gd name="connsiteY107" fmla="*/ 9529 h 10002"/>
                  <a:gd name="connsiteX0" fmla="*/ 10000 w 10000"/>
                  <a:gd name="connsiteY0" fmla="*/ 9529 h 10002"/>
                  <a:gd name="connsiteX1" fmla="*/ 10000 w 10000"/>
                  <a:gd name="connsiteY1" fmla="*/ 7382 h 10002"/>
                  <a:gd name="connsiteX2" fmla="*/ 9193 w 10000"/>
                  <a:gd name="connsiteY2" fmla="*/ 7382 h 10002"/>
                  <a:gd name="connsiteX3" fmla="*/ 9193 w 10000"/>
                  <a:gd name="connsiteY3" fmla="*/ 4129 h 10002"/>
                  <a:gd name="connsiteX4" fmla="*/ 7199 w 10000"/>
                  <a:gd name="connsiteY4" fmla="*/ 4129 h 10002"/>
                  <a:gd name="connsiteX5" fmla="*/ 7199 w 10000"/>
                  <a:gd name="connsiteY5" fmla="*/ 3817 h 10002"/>
                  <a:gd name="connsiteX6" fmla="*/ 8792 w 10000"/>
                  <a:gd name="connsiteY6" fmla="*/ 3817 h 10002"/>
                  <a:gd name="connsiteX7" fmla="*/ 8792 w 10000"/>
                  <a:gd name="connsiteY7" fmla="*/ 3499 h 10002"/>
                  <a:gd name="connsiteX8" fmla="*/ 7199 w 10000"/>
                  <a:gd name="connsiteY8" fmla="*/ 3499 h 10002"/>
                  <a:gd name="connsiteX9" fmla="*/ 7199 w 10000"/>
                  <a:gd name="connsiteY9" fmla="*/ 1365 h 10002"/>
                  <a:gd name="connsiteX10" fmla="*/ 4855 w 10000"/>
                  <a:gd name="connsiteY10" fmla="*/ 550 h 10002"/>
                  <a:gd name="connsiteX11" fmla="*/ 4855 w 10000"/>
                  <a:gd name="connsiteY11" fmla="*/ 5673 h 10002"/>
                  <a:gd name="connsiteX12" fmla="*/ 4483 w 10000"/>
                  <a:gd name="connsiteY12" fmla="*/ 5679 h 10002"/>
                  <a:gd name="connsiteX13" fmla="*/ 4483 w 10000"/>
                  <a:gd name="connsiteY13" fmla="*/ 1756 h 10002"/>
                  <a:gd name="connsiteX14" fmla="*/ 3695 w 10000"/>
                  <a:gd name="connsiteY14" fmla="*/ 2061 h 10002"/>
                  <a:gd name="connsiteX15" fmla="*/ 3268 w 10000"/>
                  <a:gd name="connsiteY15" fmla="*/ 2061 h 10002"/>
                  <a:gd name="connsiteX16" fmla="*/ 3268 w 10000"/>
                  <a:gd name="connsiteY16" fmla="*/ 0 h 10002"/>
                  <a:gd name="connsiteX17" fmla="*/ 3111 w 10000"/>
                  <a:gd name="connsiteY17" fmla="*/ 0 h 10002"/>
                  <a:gd name="connsiteX18" fmla="*/ 3111 w 10000"/>
                  <a:gd name="connsiteY18" fmla="*/ 2061 h 10002"/>
                  <a:gd name="connsiteX19" fmla="*/ 2750 w 10000"/>
                  <a:gd name="connsiteY19" fmla="*/ 2061 h 10002"/>
                  <a:gd name="connsiteX20" fmla="*/ 2750 w 10000"/>
                  <a:gd name="connsiteY20" fmla="*/ 2492 h 10002"/>
                  <a:gd name="connsiteX21" fmla="*/ 2100 w 10000"/>
                  <a:gd name="connsiteY21" fmla="*/ 2816 h 10002"/>
                  <a:gd name="connsiteX22" fmla="*/ 2100 w 10000"/>
                  <a:gd name="connsiteY22" fmla="*/ 4414 h 10002"/>
                  <a:gd name="connsiteX23" fmla="*/ 1752 w 10000"/>
                  <a:gd name="connsiteY23" fmla="*/ 4414 h 10002"/>
                  <a:gd name="connsiteX24" fmla="*/ 1752 w 10000"/>
                  <a:gd name="connsiteY24" fmla="*/ 4838 h 10002"/>
                  <a:gd name="connsiteX25" fmla="*/ 2100 w 10000"/>
                  <a:gd name="connsiteY25" fmla="*/ 4838 h 10002"/>
                  <a:gd name="connsiteX26" fmla="*/ 2100 w 10000"/>
                  <a:gd name="connsiteY26" fmla="*/ 5368 h 10002"/>
                  <a:gd name="connsiteX27" fmla="*/ 1752 w 10000"/>
                  <a:gd name="connsiteY27" fmla="*/ 5368 h 10002"/>
                  <a:gd name="connsiteX28" fmla="*/ 1752 w 10000"/>
                  <a:gd name="connsiteY28" fmla="*/ 5792 h 10002"/>
                  <a:gd name="connsiteX29" fmla="*/ 2100 w 10000"/>
                  <a:gd name="connsiteY29" fmla="*/ 5792 h 10002"/>
                  <a:gd name="connsiteX30" fmla="*/ 2100 w 10000"/>
                  <a:gd name="connsiteY30" fmla="*/ 7044 h 10002"/>
                  <a:gd name="connsiteX31" fmla="*/ 1063 w 10000"/>
                  <a:gd name="connsiteY31" fmla="*/ 7044 h 10002"/>
                  <a:gd name="connsiteX32" fmla="*/ 1063 w 10000"/>
                  <a:gd name="connsiteY32" fmla="*/ 7820 h 10002"/>
                  <a:gd name="connsiteX33" fmla="*/ 1595 w 10000"/>
                  <a:gd name="connsiteY33" fmla="*/ 7840 h 10002"/>
                  <a:gd name="connsiteX34" fmla="*/ 2316 w 10000"/>
                  <a:gd name="connsiteY34" fmla="*/ 7316 h 10002"/>
                  <a:gd name="connsiteX35" fmla="*/ 2310 w 10000"/>
                  <a:gd name="connsiteY35" fmla="*/ 7820 h 10002"/>
                  <a:gd name="connsiteX36" fmla="*/ 2972 w 10000"/>
                  <a:gd name="connsiteY36" fmla="*/ 7369 h 10002"/>
                  <a:gd name="connsiteX37" fmla="*/ 2972 w 10000"/>
                  <a:gd name="connsiteY37" fmla="*/ 7820 h 10002"/>
                  <a:gd name="connsiteX38" fmla="*/ 3628 w 10000"/>
                  <a:gd name="connsiteY38" fmla="*/ 7362 h 10002"/>
                  <a:gd name="connsiteX39" fmla="*/ 3634 w 10000"/>
                  <a:gd name="connsiteY39" fmla="*/ 7813 h 10002"/>
                  <a:gd name="connsiteX40" fmla="*/ 4265 w 10000"/>
                  <a:gd name="connsiteY40" fmla="*/ 7329 h 10002"/>
                  <a:gd name="connsiteX41" fmla="*/ 4265 w 10000"/>
                  <a:gd name="connsiteY41" fmla="*/ 8615 h 10002"/>
                  <a:gd name="connsiteX42" fmla="*/ 4338 w 10000"/>
                  <a:gd name="connsiteY42" fmla="*/ 8522 h 10002"/>
                  <a:gd name="connsiteX43" fmla="*/ 4410 w 10000"/>
                  <a:gd name="connsiteY43" fmla="*/ 8436 h 10002"/>
                  <a:gd name="connsiteX44" fmla="*/ 4497 w 10000"/>
                  <a:gd name="connsiteY44" fmla="*/ 8363 h 10002"/>
                  <a:gd name="connsiteX45" fmla="*/ 4594 w 10000"/>
                  <a:gd name="connsiteY45" fmla="*/ 8297 h 10002"/>
                  <a:gd name="connsiteX46" fmla="*/ 4692 w 10000"/>
                  <a:gd name="connsiteY46" fmla="*/ 8251 h 10002"/>
                  <a:gd name="connsiteX47" fmla="*/ 4797 w 10000"/>
                  <a:gd name="connsiteY47" fmla="*/ 8217 h 10002"/>
                  <a:gd name="connsiteX48" fmla="*/ 4907 w 10000"/>
                  <a:gd name="connsiteY48" fmla="*/ 8191 h 10002"/>
                  <a:gd name="connsiteX49" fmla="*/ 5033 w 10000"/>
                  <a:gd name="connsiteY49" fmla="*/ 8184 h 10002"/>
                  <a:gd name="connsiteX50" fmla="*/ 5204 w 10000"/>
                  <a:gd name="connsiteY50" fmla="*/ 8197 h 10002"/>
                  <a:gd name="connsiteX51" fmla="*/ 5375 w 10000"/>
                  <a:gd name="connsiteY51" fmla="*/ 8244 h 10002"/>
                  <a:gd name="connsiteX52" fmla="*/ 5512 w 10000"/>
                  <a:gd name="connsiteY52" fmla="*/ 8323 h 10002"/>
                  <a:gd name="connsiteX53" fmla="*/ 5651 w 10000"/>
                  <a:gd name="connsiteY53" fmla="*/ 8423 h 10002"/>
                  <a:gd name="connsiteX54" fmla="*/ 5770 w 10000"/>
                  <a:gd name="connsiteY54" fmla="*/ 8542 h 10002"/>
                  <a:gd name="connsiteX55" fmla="*/ 5847 w 10000"/>
                  <a:gd name="connsiteY55" fmla="*/ 8688 h 10002"/>
                  <a:gd name="connsiteX56" fmla="*/ 5920 w 10000"/>
                  <a:gd name="connsiteY56" fmla="*/ 8840 h 10002"/>
                  <a:gd name="connsiteX57" fmla="*/ 5945 w 10000"/>
                  <a:gd name="connsiteY57" fmla="*/ 9006 h 10002"/>
                  <a:gd name="connsiteX58" fmla="*/ 5979 w 10000"/>
                  <a:gd name="connsiteY58" fmla="*/ 8999 h 10002"/>
                  <a:gd name="connsiteX59" fmla="*/ 6003 w 10000"/>
                  <a:gd name="connsiteY59" fmla="*/ 8999 h 10002"/>
                  <a:gd name="connsiteX60" fmla="*/ 6030 w 10000"/>
                  <a:gd name="connsiteY60" fmla="*/ 8993 h 10002"/>
                  <a:gd name="connsiteX61" fmla="*/ 6056 w 10000"/>
                  <a:gd name="connsiteY61" fmla="*/ 8993 h 10002"/>
                  <a:gd name="connsiteX62" fmla="*/ 6089 w 10000"/>
                  <a:gd name="connsiteY62" fmla="*/ 8986 h 10002"/>
                  <a:gd name="connsiteX63" fmla="*/ 6121 w 10000"/>
                  <a:gd name="connsiteY63" fmla="*/ 8986 h 10002"/>
                  <a:gd name="connsiteX64" fmla="*/ 6148 w 10000"/>
                  <a:gd name="connsiteY64" fmla="*/ 8986 h 10002"/>
                  <a:gd name="connsiteX65" fmla="*/ 6182 w 10000"/>
                  <a:gd name="connsiteY65" fmla="*/ 8986 h 10002"/>
                  <a:gd name="connsiteX66" fmla="*/ 6319 w 10000"/>
                  <a:gd name="connsiteY66" fmla="*/ 8993 h 10002"/>
                  <a:gd name="connsiteX67" fmla="*/ 6443 w 10000"/>
                  <a:gd name="connsiteY67" fmla="*/ 9026 h 10002"/>
                  <a:gd name="connsiteX68" fmla="*/ 6568 w 10000"/>
                  <a:gd name="connsiteY68" fmla="*/ 9072 h 10002"/>
                  <a:gd name="connsiteX69" fmla="*/ 6681 w 10000"/>
                  <a:gd name="connsiteY69" fmla="*/ 9139 h 10002"/>
                  <a:gd name="connsiteX70" fmla="*/ 6784 w 10000"/>
                  <a:gd name="connsiteY70" fmla="*/ 9218 h 10002"/>
                  <a:gd name="connsiteX71" fmla="*/ 6877 w 10000"/>
                  <a:gd name="connsiteY71" fmla="*/ 9304 h 10002"/>
                  <a:gd name="connsiteX72" fmla="*/ 6950 w 10000"/>
                  <a:gd name="connsiteY72" fmla="*/ 9417 h 10002"/>
                  <a:gd name="connsiteX73" fmla="*/ 7016 w 10000"/>
                  <a:gd name="connsiteY73" fmla="*/ 9529 h 10002"/>
                  <a:gd name="connsiteX74" fmla="*/ 3268 w 10000"/>
                  <a:gd name="connsiteY74" fmla="*/ 9529 h 10002"/>
                  <a:gd name="connsiteX75" fmla="*/ 3307 w 10000"/>
                  <a:gd name="connsiteY75" fmla="*/ 9443 h 10002"/>
                  <a:gd name="connsiteX76" fmla="*/ 3361 w 10000"/>
                  <a:gd name="connsiteY76" fmla="*/ 9357 h 10002"/>
                  <a:gd name="connsiteX77" fmla="*/ 3412 w 10000"/>
                  <a:gd name="connsiteY77" fmla="*/ 9291 h 10002"/>
                  <a:gd name="connsiteX78" fmla="*/ 3483 w 10000"/>
                  <a:gd name="connsiteY78" fmla="*/ 9225 h 10002"/>
                  <a:gd name="connsiteX79" fmla="*/ 3550 w 10000"/>
                  <a:gd name="connsiteY79" fmla="*/ 9172 h 10002"/>
                  <a:gd name="connsiteX80" fmla="*/ 3628 w 10000"/>
                  <a:gd name="connsiteY80" fmla="*/ 9119 h 10002"/>
                  <a:gd name="connsiteX81" fmla="*/ 3708 w 10000"/>
                  <a:gd name="connsiteY81" fmla="*/ 9079 h 10002"/>
                  <a:gd name="connsiteX82" fmla="*/ 3799 w 10000"/>
                  <a:gd name="connsiteY82" fmla="*/ 9046 h 10002"/>
                  <a:gd name="connsiteX83" fmla="*/ 3799 w 10000"/>
                  <a:gd name="connsiteY83" fmla="*/ 8197 h 10002"/>
                  <a:gd name="connsiteX84" fmla="*/ 704 w 10000"/>
                  <a:gd name="connsiteY84" fmla="*/ 8211 h 10002"/>
                  <a:gd name="connsiteX85" fmla="*/ 704 w 10000"/>
                  <a:gd name="connsiteY85" fmla="*/ 8840 h 10002"/>
                  <a:gd name="connsiteX86" fmla="*/ 644 w 10000"/>
                  <a:gd name="connsiteY86" fmla="*/ 8920 h 10002"/>
                  <a:gd name="connsiteX87" fmla="*/ 598 w 10000"/>
                  <a:gd name="connsiteY87" fmla="*/ 9006 h 10002"/>
                  <a:gd name="connsiteX88" fmla="*/ 566 w 10000"/>
                  <a:gd name="connsiteY88" fmla="*/ 9099 h 10002"/>
                  <a:gd name="connsiteX89" fmla="*/ 553 w 10000"/>
                  <a:gd name="connsiteY89" fmla="*/ 9205 h 10002"/>
                  <a:gd name="connsiteX90" fmla="*/ 526 w 10000"/>
                  <a:gd name="connsiteY90" fmla="*/ 9198 h 10002"/>
                  <a:gd name="connsiteX91" fmla="*/ 505 w 10000"/>
                  <a:gd name="connsiteY91" fmla="*/ 9198 h 10002"/>
                  <a:gd name="connsiteX92" fmla="*/ 479 w 10000"/>
                  <a:gd name="connsiteY92" fmla="*/ 9192 h 10002"/>
                  <a:gd name="connsiteX93" fmla="*/ 453 w 10000"/>
                  <a:gd name="connsiteY93" fmla="*/ 9192 h 10002"/>
                  <a:gd name="connsiteX94" fmla="*/ 369 w 10000"/>
                  <a:gd name="connsiteY94" fmla="*/ 9198 h 10002"/>
                  <a:gd name="connsiteX95" fmla="*/ 296 w 10000"/>
                  <a:gd name="connsiteY95" fmla="*/ 9218 h 10002"/>
                  <a:gd name="connsiteX96" fmla="*/ 224 w 10000"/>
                  <a:gd name="connsiteY96" fmla="*/ 9245 h 10002"/>
                  <a:gd name="connsiteX97" fmla="*/ 158 w 10000"/>
                  <a:gd name="connsiteY97" fmla="*/ 9284 h 10002"/>
                  <a:gd name="connsiteX98" fmla="*/ 100 w 10000"/>
                  <a:gd name="connsiteY98" fmla="*/ 9337 h 10002"/>
                  <a:gd name="connsiteX99" fmla="*/ 47 w 10000"/>
                  <a:gd name="connsiteY99" fmla="*/ 9390 h 10002"/>
                  <a:gd name="connsiteX100" fmla="*/ 0 w 10000"/>
                  <a:gd name="connsiteY100" fmla="*/ 9457 h 10002"/>
                  <a:gd name="connsiteX101" fmla="*/ 252 w 10000"/>
                  <a:gd name="connsiteY101" fmla="*/ 9529 h 10002"/>
                  <a:gd name="connsiteX102" fmla="*/ 765 w 10000"/>
                  <a:gd name="connsiteY102" fmla="*/ 8947 h 10002"/>
                  <a:gd name="connsiteX103" fmla="*/ 1200 w 10000"/>
                  <a:gd name="connsiteY103" fmla="*/ 9004 h 10002"/>
                  <a:gd name="connsiteX104" fmla="*/ 1660 w 10000"/>
                  <a:gd name="connsiteY104" fmla="*/ 9428 h 10002"/>
                  <a:gd name="connsiteX105" fmla="*/ 8496 w 10000"/>
                  <a:gd name="connsiteY105" fmla="*/ 10000 h 10002"/>
                  <a:gd name="connsiteX106" fmla="*/ 9924 w 10000"/>
                  <a:gd name="connsiteY106" fmla="*/ 9529 h 10002"/>
                  <a:gd name="connsiteX107" fmla="*/ 10000 w 10000"/>
                  <a:gd name="connsiteY107" fmla="*/ 9529 h 10002"/>
                  <a:gd name="connsiteX0" fmla="*/ 10000 w 10000"/>
                  <a:gd name="connsiteY0" fmla="*/ 9529 h 10002"/>
                  <a:gd name="connsiteX1" fmla="*/ 10000 w 10000"/>
                  <a:gd name="connsiteY1" fmla="*/ 7382 h 10002"/>
                  <a:gd name="connsiteX2" fmla="*/ 9193 w 10000"/>
                  <a:gd name="connsiteY2" fmla="*/ 7382 h 10002"/>
                  <a:gd name="connsiteX3" fmla="*/ 9193 w 10000"/>
                  <a:gd name="connsiteY3" fmla="*/ 4129 h 10002"/>
                  <a:gd name="connsiteX4" fmla="*/ 7199 w 10000"/>
                  <a:gd name="connsiteY4" fmla="*/ 4129 h 10002"/>
                  <a:gd name="connsiteX5" fmla="*/ 7199 w 10000"/>
                  <a:gd name="connsiteY5" fmla="*/ 3817 h 10002"/>
                  <a:gd name="connsiteX6" fmla="*/ 8792 w 10000"/>
                  <a:gd name="connsiteY6" fmla="*/ 3817 h 10002"/>
                  <a:gd name="connsiteX7" fmla="*/ 8792 w 10000"/>
                  <a:gd name="connsiteY7" fmla="*/ 3499 h 10002"/>
                  <a:gd name="connsiteX8" fmla="*/ 7199 w 10000"/>
                  <a:gd name="connsiteY8" fmla="*/ 3499 h 10002"/>
                  <a:gd name="connsiteX9" fmla="*/ 7199 w 10000"/>
                  <a:gd name="connsiteY9" fmla="*/ 1365 h 10002"/>
                  <a:gd name="connsiteX10" fmla="*/ 4855 w 10000"/>
                  <a:gd name="connsiteY10" fmla="*/ 550 h 10002"/>
                  <a:gd name="connsiteX11" fmla="*/ 4855 w 10000"/>
                  <a:gd name="connsiteY11" fmla="*/ 5673 h 10002"/>
                  <a:gd name="connsiteX12" fmla="*/ 4483 w 10000"/>
                  <a:gd name="connsiteY12" fmla="*/ 5679 h 10002"/>
                  <a:gd name="connsiteX13" fmla="*/ 4483 w 10000"/>
                  <a:gd name="connsiteY13" fmla="*/ 1756 h 10002"/>
                  <a:gd name="connsiteX14" fmla="*/ 3695 w 10000"/>
                  <a:gd name="connsiteY14" fmla="*/ 2061 h 10002"/>
                  <a:gd name="connsiteX15" fmla="*/ 3268 w 10000"/>
                  <a:gd name="connsiteY15" fmla="*/ 2061 h 10002"/>
                  <a:gd name="connsiteX16" fmla="*/ 3268 w 10000"/>
                  <a:gd name="connsiteY16" fmla="*/ 0 h 10002"/>
                  <a:gd name="connsiteX17" fmla="*/ 3111 w 10000"/>
                  <a:gd name="connsiteY17" fmla="*/ 0 h 10002"/>
                  <a:gd name="connsiteX18" fmla="*/ 3111 w 10000"/>
                  <a:gd name="connsiteY18" fmla="*/ 2061 h 10002"/>
                  <a:gd name="connsiteX19" fmla="*/ 2750 w 10000"/>
                  <a:gd name="connsiteY19" fmla="*/ 2061 h 10002"/>
                  <a:gd name="connsiteX20" fmla="*/ 2750 w 10000"/>
                  <a:gd name="connsiteY20" fmla="*/ 2492 h 10002"/>
                  <a:gd name="connsiteX21" fmla="*/ 2100 w 10000"/>
                  <a:gd name="connsiteY21" fmla="*/ 2816 h 10002"/>
                  <a:gd name="connsiteX22" fmla="*/ 2100 w 10000"/>
                  <a:gd name="connsiteY22" fmla="*/ 4414 h 10002"/>
                  <a:gd name="connsiteX23" fmla="*/ 1752 w 10000"/>
                  <a:gd name="connsiteY23" fmla="*/ 4414 h 10002"/>
                  <a:gd name="connsiteX24" fmla="*/ 1752 w 10000"/>
                  <a:gd name="connsiteY24" fmla="*/ 4838 h 10002"/>
                  <a:gd name="connsiteX25" fmla="*/ 2100 w 10000"/>
                  <a:gd name="connsiteY25" fmla="*/ 4838 h 10002"/>
                  <a:gd name="connsiteX26" fmla="*/ 2100 w 10000"/>
                  <a:gd name="connsiteY26" fmla="*/ 5368 h 10002"/>
                  <a:gd name="connsiteX27" fmla="*/ 1752 w 10000"/>
                  <a:gd name="connsiteY27" fmla="*/ 5368 h 10002"/>
                  <a:gd name="connsiteX28" fmla="*/ 1752 w 10000"/>
                  <a:gd name="connsiteY28" fmla="*/ 5792 h 10002"/>
                  <a:gd name="connsiteX29" fmla="*/ 2100 w 10000"/>
                  <a:gd name="connsiteY29" fmla="*/ 5792 h 10002"/>
                  <a:gd name="connsiteX30" fmla="*/ 2100 w 10000"/>
                  <a:gd name="connsiteY30" fmla="*/ 7044 h 10002"/>
                  <a:gd name="connsiteX31" fmla="*/ 1063 w 10000"/>
                  <a:gd name="connsiteY31" fmla="*/ 7044 h 10002"/>
                  <a:gd name="connsiteX32" fmla="*/ 1063 w 10000"/>
                  <a:gd name="connsiteY32" fmla="*/ 7820 h 10002"/>
                  <a:gd name="connsiteX33" fmla="*/ 1595 w 10000"/>
                  <a:gd name="connsiteY33" fmla="*/ 7840 h 10002"/>
                  <a:gd name="connsiteX34" fmla="*/ 2316 w 10000"/>
                  <a:gd name="connsiteY34" fmla="*/ 7316 h 10002"/>
                  <a:gd name="connsiteX35" fmla="*/ 2310 w 10000"/>
                  <a:gd name="connsiteY35" fmla="*/ 7820 h 10002"/>
                  <a:gd name="connsiteX36" fmla="*/ 2972 w 10000"/>
                  <a:gd name="connsiteY36" fmla="*/ 7369 h 10002"/>
                  <a:gd name="connsiteX37" fmla="*/ 2972 w 10000"/>
                  <a:gd name="connsiteY37" fmla="*/ 7820 h 10002"/>
                  <a:gd name="connsiteX38" fmla="*/ 3628 w 10000"/>
                  <a:gd name="connsiteY38" fmla="*/ 7362 h 10002"/>
                  <a:gd name="connsiteX39" fmla="*/ 3634 w 10000"/>
                  <a:gd name="connsiteY39" fmla="*/ 7813 h 10002"/>
                  <a:gd name="connsiteX40" fmla="*/ 4265 w 10000"/>
                  <a:gd name="connsiteY40" fmla="*/ 7329 h 10002"/>
                  <a:gd name="connsiteX41" fmla="*/ 4265 w 10000"/>
                  <a:gd name="connsiteY41" fmla="*/ 8615 h 10002"/>
                  <a:gd name="connsiteX42" fmla="*/ 4338 w 10000"/>
                  <a:gd name="connsiteY42" fmla="*/ 8522 h 10002"/>
                  <a:gd name="connsiteX43" fmla="*/ 4410 w 10000"/>
                  <a:gd name="connsiteY43" fmla="*/ 8436 h 10002"/>
                  <a:gd name="connsiteX44" fmla="*/ 4497 w 10000"/>
                  <a:gd name="connsiteY44" fmla="*/ 8363 h 10002"/>
                  <a:gd name="connsiteX45" fmla="*/ 4594 w 10000"/>
                  <a:gd name="connsiteY45" fmla="*/ 8297 h 10002"/>
                  <a:gd name="connsiteX46" fmla="*/ 4692 w 10000"/>
                  <a:gd name="connsiteY46" fmla="*/ 8251 h 10002"/>
                  <a:gd name="connsiteX47" fmla="*/ 4797 w 10000"/>
                  <a:gd name="connsiteY47" fmla="*/ 8217 h 10002"/>
                  <a:gd name="connsiteX48" fmla="*/ 4907 w 10000"/>
                  <a:gd name="connsiteY48" fmla="*/ 8191 h 10002"/>
                  <a:gd name="connsiteX49" fmla="*/ 5033 w 10000"/>
                  <a:gd name="connsiteY49" fmla="*/ 8184 h 10002"/>
                  <a:gd name="connsiteX50" fmla="*/ 5204 w 10000"/>
                  <a:gd name="connsiteY50" fmla="*/ 8197 h 10002"/>
                  <a:gd name="connsiteX51" fmla="*/ 5375 w 10000"/>
                  <a:gd name="connsiteY51" fmla="*/ 8244 h 10002"/>
                  <a:gd name="connsiteX52" fmla="*/ 5512 w 10000"/>
                  <a:gd name="connsiteY52" fmla="*/ 8323 h 10002"/>
                  <a:gd name="connsiteX53" fmla="*/ 5651 w 10000"/>
                  <a:gd name="connsiteY53" fmla="*/ 8423 h 10002"/>
                  <a:gd name="connsiteX54" fmla="*/ 5770 w 10000"/>
                  <a:gd name="connsiteY54" fmla="*/ 8542 h 10002"/>
                  <a:gd name="connsiteX55" fmla="*/ 5847 w 10000"/>
                  <a:gd name="connsiteY55" fmla="*/ 8688 h 10002"/>
                  <a:gd name="connsiteX56" fmla="*/ 5920 w 10000"/>
                  <a:gd name="connsiteY56" fmla="*/ 8840 h 10002"/>
                  <a:gd name="connsiteX57" fmla="*/ 5945 w 10000"/>
                  <a:gd name="connsiteY57" fmla="*/ 9006 h 10002"/>
                  <a:gd name="connsiteX58" fmla="*/ 5979 w 10000"/>
                  <a:gd name="connsiteY58" fmla="*/ 8999 h 10002"/>
                  <a:gd name="connsiteX59" fmla="*/ 6003 w 10000"/>
                  <a:gd name="connsiteY59" fmla="*/ 8999 h 10002"/>
                  <a:gd name="connsiteX60" fmla="*/ 6030 w 10000"/>
                  <a:gd name="connsiteY60" fmla="*/ 8993 h 10002"/>
                  <a:gd name="connsiteX61" fmla="*/ 6056 w 10000"/>
                  <a:gd name="connsiteY61" fmla="*/ 8993 h 10002"/>
                  <a:gd name="connsiteX62" fmla="*/ 6089 w 10000"/>
                  <a:gd name="connsiteY62" fmla="*/ 8986 h 10002"/>
                  <a:gd name="connsiteX63" fmla="*/ 6121 w 10000"/>
                  <a:gd name="connsiteY63" fmla="*/ 8986 h 10002"/>
                  <a:gd name="connsiteX64" fmla="*/ 6148 w 10000"/>
                  <a:gd name="connsiteY64" fmla="*/ 8986 h 10002"/>
                  <a:gd name="connsiteX65" fmla="*/ 6182 w 10000"/>
                  <a:gd name="connsiteY65" fmla="*/ 8986 h 10002"/>
                  <a:gd name="connsiteX66" fmla="*/ 6319 w 10000"/>
                  <a:gd name="connsiteY66" fmla="*/ 8993 h 10002"/>
                  <a:gd name="connsiteX67" fmla="*/ 6443 w 10000"/>
                  <a:gd name="connsiteY67" fmla="*/ 9026 h 10002"/>
                  <a:gd name="connsiteX68" fmla="*/ 6568 w 10000"/>
                  <a:gd name="connsiteY68" fmla="*/ 9072 h 10002"/>
                  <a:gd name="connsiteX69" fmla="*/ 6681 w 10000"/>
                  <a:gd name="connsiteY69" fmla="*/ 9139 h 10002"/>
                  <a:gd name="connsiteX70" fmla="*/ 6784 w 10000"/>
                  <a:gd name="connsiteY70" fmla="*/ 9218 h 10002"/>
                  <a:gd name="connsiteX71" fmla="*/ 6877 w 10000"/>
                  <a:gd name="connsiteY71" fmla="*/ 9304 h 10002"/>
                  <a:gd name="connsiteX72" fmla="*/ 6950 w 10000"/>
                  <a:gd name="connsiteY72" fmla="*/ 9417 h 10002"/>
                  <a:gd name="connsiteX73" fmla="*/ 7016 w 10000"/>
                  <a:gd name="connsiteY73" fmla="*/ 9529 h 10002"/>
                  <a:gd name="connsiteX74" fmla="*/ 3268 w 10000"/>
                  <a:gd name="connsiteY74" fmla="*/ 9529 h 10002"/>
                  <a:gd name="connsiteX75" fmla="*/ 3307 w 10000"/>
                  <a:gd name="connsiteY75" fmla="*/ 9443 h 10002"/>
                  <a:gd name="connsiteX76" fmla="*/ 3361 w 10000"/>
                  <a:gd name="connsiteY76" fmla="*/ 9357 h 10002"/>
                  <a:gd name="connsiteX77" fmla="*/ 3412 w 10000"/>
                  <a:gd name="connsiteY77" fmla="*/ 9291 h 10002"/>
                  <a:gd name="connsiteX78" fmla="*/ 3483 w 10000"/>
                  <a:gd name="connsiteY78" fmla="*/ 9225 h 10002"/>
                  <a:gd name="connsiteX79" fmla="*/ 3550 w 10000"/>
                  <a:gd name="connsiteY79" fmla="*/ 9172 h 10002"/>
                  <a:gd name="connsiteX80" fmla="*/ 3628 w 10000"/>
                  <a:gd name="connsiteY80" fmla="*/ 9119 h 10002"/>
                  <a:gd name="connsiteX81" fmla="*/ 3708 w 10000"/>
                  <a:gd name="connsiteY81" fmla="*/ 9079 h 10002"/>
                  <a:gd name="connsiteX82" fmla="*/ 3799 w 10000"/>
                  <a:gd name="connsiteY82" fmla="*/ 9046 h 10002"/>
                  <a:gd name="connsiteX83" fmla="*/ 3799 w 10000"/>
                  <a:gd name="connsiteY83" fmla="*/ 8197 h 10002"/>
                  <a:gd name="connsiteX84" fmla="*/ 704 w 10000"/>
                  <a:gd name="connsiteY84" fmla="*/ 8211 h 10002"/>
                  <a:gd name="connsiteX85" fmla="*/ 704 w 10000"/>
                  <a:gd name="connsiteY85" fmla="*/ 8840 h 10002"/>
                  <a:gd name="connsiteX86" fmla="*/ 644 w 10000"/>
                  <a:gd name="connsiteY86" fmla="*/ 8920 h 10002"/>
                  <a:gd name="connsiteX87" fmla="*/ 598 w 10000"/>
                  <a:gd name="connsiteY87" fmla="*/ 9006 h 10002"/>
                  <a:gd name="connsiteX88" fmla="*/ 566 w 10000"/>
                  <a:gd name="connsiteY88" fmla="*/ 9099 h 10002"/>
                  <a:gd name="connsiteX89" fmla="*/ 553 w 10000"/>
                  <a:gd name="connsiteY89" fmla="*/ 9205 h 10002"/>
                  <a:gd name="connsiteX90" fmla="*/ 526 w 10000"/>
                  <a:gd name="connsiteY90" fmla="*/ 9198 h 10002"/>
                  <a:gd name="connsiteX91" fmla="*/ 505 w 10000"/>
                  <a:gd name="connsiteY91" fmla="*/ 9198 h 10002"/>
                  <a:gd name="connsiteX92" fmla="*/ 479 w 10000"/>
                  <a:gd name="connsiteY92" fmla="*/ 9192 h 10002"/>
                  <a:gd name="connsiteX93" fmla="*/ 453 w 10000"/>
                  <a:gd name="connsiteY93" fmla="*/ 9192 h 10002"/>
                  <a:gd name="connsiteX94" fmla="*/ 369 w 10000"/>
                  <a:gd name="connsiteY94" fmla="*/ 9198 h 10002"/>
                  <a:gd name="connsiteX95" fmla="*/ 296 w 10000"/>
                  <a:gd name="connsiteY95" fmla="*/ 9218 h 10002"/>
                  <a:gd name="connsiteX96" fmla="*/ 224 w 10000"/>
                  <a:gd name="connsiteY96" fmla="*/ 9245 h 10002"/>
                  <a:gd name="connsiteX97" fmla="*/ 158 w 10000"/>
                  <a:gd name="connsiteY97" fmla="*/ 9284 h 10002"/>
                  <a:gd name="connsiteX98" fmla="*/ 100 w 10000"/>
                  <a:gd name="connsiteY98" fmla="*/ 9337 h 10002"/>
                  <a:gd name="connsiteX99" fmla="*/ 47 w 10000"/>
                  <a:gd name="connsiteY99" fmla="*/ 9390 h 10002"/>
                  <a:gd name="connsiteX100" fmla="*/ 0 w 10000"/>
                  <a:gd name="connsiteY100" fmla="*/ 9457 h 10002"/>
                  <a:gd name="connsiteX101" fmla="*/ 1114 w 10000"/>
                  <a:gd name="connsiteY101" fmla="*/ 8760 h 10002"/>
                  <a:gd name="connsiteX102" fmla="*/ 765 w 10000"/>
                  <a:gd name="connsiteY102" fmla="*/ 8947 h 10002"/>
                  <a:gd name="connsiteX103" fmla="*/ 1200 w 10000"/>
                  <a:gd name="connsiteY103" fmla="*/ 9004 h 10002"/>
                  <a:gd name="connsiteX104" fmla="*/ 1660 w 10000"/>
                  <a:gd name="connsiteY104" fmla="*/ 9428 h 10002"/>
                  <a:gd name="connsiteX105" fmla="*/ 8496 w 10000"/>
                  <a:gd name="connsiteY105" fmla="*/ 10000 h 10002"/>
                  <a:gd name="connsiteX106" fmla="*/ 9924 w 10000"/>
                  <a:gd name="connsiteY106" fmla="*/ 9529 h 10002"/>
                  <a:gd name="connsiteX107" fmla="*/ 10000 w 10000"/>
                  <a:gd name="connsiteY107" fmla="*/ 9529 h 10002"/>
                  <a:gd name="connsiteX0" fmla="*/ 9954 w 9954"/>
                  <a:gd name="connsiteY0" fmla="*/ 9529 h 10002"/>
                  <a:gd name="connsiteX1" fmla="*/ 9954 w 9954"/>
                  <a:gd name="connsiteY1" fmla="*/ 7382 h 10002"/>
                  <a:gd name="connsiteX2" fmla="*/ 9147 w 9954"/>
                  <a:gd name="connsiteY2" fmla="*/ 7382 h 10002"/>
                  <a:gd name="connsiteX3" fmla="*/ 9147 w 9954"/>
                  <a:gd name="connsiteY3" fmla="*/ 4129 h 10002"/>
                  <a:gd name="connsiteX4" fmla="*/ 7153 w 9954"/>
                  <a:gd name="connsiteY4" fmla="*/ 4129 h 10002"/>
                  <a:gd name="connsiteX5" fmla="*/ 7153 w 9954"/>
                  <a:gd name="connsiteY5" fmla="*/ 3817 h 10002"/>
                  <a:gd name="connsiteX6" fmla="*/ 8746 w 9954"/>
                  <a:gd name="connsiteY6" fmla="*/ 3817 h 10002"/>
                  <a:gd name="connsiteX7" fmla="*/ 8746 w 9954"/>
                  <a:gd name="connsiteY7" fmla="*/ 3499 h 10002"/>
                  <a:gd name="connsiteX8" fmla="*/ 7153 w 9954"/>
                  <a:gd name="connsiteY8" fmla="*/ 3499 h 10002"/>
                  <a:gd name="connsiteX9" fmla="*/ 7153 w 9954"/>
                  <a:gd name="connsiteY9" fmla="*/ 1365 h 10002"/>
                  <a:gd name="connsiteX10" fmla="*/ 4809 w 9954"/>
                  <a:gd name="connsiteY10" fmla="*/ 550 h 10002"/>
                  <a:gd name="connsiteX11" fmla="*/ 4809 w 9954"/>
                  <a:gd name="connsiteY11" fmla="*/ 5673 h 10002"/>
                  <a:gd name="connsiteX12" fmla="*/ 4437 w 9954"/>
                  <a:gd name="connsiteY12" fmla="*/ 5679 h 10002"/>
                  <a:gd name="connsiteX13" fmla="*/ 4437 w 9954"/>
                  <a:gd name="connsiteY13" fmla="*/ 1756 h 10002"/>
                  <a:gd name="connsiteX14" fmla="*/ 3649 w 9954"/>
                  <a:gd name="connsiteY14" fmla="*/ 2061 h 10002"/>
                  <a:gd name="connsiteX15" fmla="*/ 3222 w 9954"/>
                  <a:gd name="connsiteY15" fmla="*/ 2061 h 10002"/>
                  <a:gd name="connsiteX16" fmla="*/ 3222 w 9954"/>
                  <a:gd name="connsiteY16" fmla="*/ 0 h 10002"/>
                  <a:gd name="connsiteX17" fmla="*/ 3065 w 9954"/>
                  <a:gd name="connsiteY17" fmla="*/ 0 h 10002"/>
                  <a:gd name="connsiteX18" fmla="*/ 3065 w 9954"/>
                  <a:gd name="connsiteY18" fmla="*/ 2061 h 10002"/>
                  <a:gd name="connsiteX19" fmla="*/ 2704 w 9954"/>
                  <a:gd name="connsiteY19" fmla="*/ 2061 h 10002"/>
                  <a:gd name="connsiteX20" fmla="*/ 2704 w 9954"/>
                  <a:gd name="connsiteY20" fmla="*/ 2492 h 10002"/>
                  <a:gd name="connsiteX21" fmla="*/ 2054 w 9954"/>
                  <a:gd name="connsiteY21" fmla="*/ 2816 h 10002"/>
                  <a:gd name="connsiteX22" fmla="*/ 2054 w 9954"/>
                  <a:gd name="connsiteY22" fmla="*/ 4414 h 10002"/>
                  <a:gd name="connsiteX23" fmla="*/ 1706 w 9954"/>
                  <a:gd name="connsiteY23" fmla="*/ 4414 h 10002"/>
                  <a:gd name="connsiteX24" fmla="*/ 1706 w 9954"/>
                  <a:gd name="connsiteY24" fmla="*/ 4838 h 10002"/>
                  <a:gd name="connsiteX25" fmla="*/ 2054 w 9954"/>
                  <a:gd name="connsiteY25" fmla="*/ 4838 h 10002"/>
                  <a:gd name="connsiteX26" fmla="*/ 2054 w 9954"/>
                  <a:gd name="connsiteY26" fmla="*/ 5368 h 10002"/>
                  <a:gd name="connsiteX27" fmla="*/ 1706 w 9954"/>
                  <a:gd name="connsiteY27" fmla="*/ 5368 h 10002"/>
                  <a:gd name="connsiteX28" fmla="*/ 1706 w 9954"/>
                  <a:gd name="connsiteY28" fmla="*/ 5792 h 10002"/>
                  <a:gd name="connsiteX29" fmla="*/ 2054 w 9954"/>
                  <a:gd name="connsiteY29" fmla="*/ 5792 h 10002"/>
                  <a:gd name="connsiteX30" fmla="*/ 2054 w 9954"/>
                  <a:gd name="connsiteY30" fmla="*/ 7044 h 10002"/>
                  <a:gd name="connsiteX31" fmla="*/ 1017 w 9954"/>
                  <a:gd name="connsiteY31" fmla="*/ 7044 h 10002"/>
                  <a:gd name="connsiteX32" fmla="*/ 1017 w 9954"/>
                  <a:gd name="connsiteY32" fmla="*/ 7820 h 10002"/>
                  <a:gd name="connsiteX33" fmla="*/ 1549 w 9954"/>
                  <a:gd name="connsiteY33" fmla="*/ 7840 h 10002"/>
                  <a:gd name="connsiteX34" fmla="*/ 2270 w 9954"/>
                  <a:gd name="connsiteY34" fmla="*/ 7316 h 10002"/>
                  <a:gd name="connsiteX35" fmla="*/ 2264 w 9954"/>
                  <a:gd name="connsiteY35" fmla="*/ 7820 h 10002"/>
                  <a:gd name="connsiteX36" fmla="*/ 2926 w 9954"/>
                  <a:gd name="connsiteY36" fmla="*/ 7369 h 10002"/>
                  <a:gd name="connsiteX37" fmla="*/ 2926 w 9954"/>
                  <a:gd name="connsiteY37" fmla="*/ 7820 h 10002"/>
                  <a:gd name="connsiteX38" fmla="*/ 3582 w 9954"/>
                  <a:gd name="connsiteY38" fmla="*/ 7362 h 10002"/>
                  <a:gd name="connsiteX39" fmla="*/ 3588 w 9954"/>
                  <a:gd name="connsiteY39" fmla="*/ 7813 h 10002"/>
                  <a:gd name="connsiteX40" fmla="*/ 4219 w 9954"/>
                  <a:gd name="connsiteY40" fmla="*/ 7329 h 10002"/>
                  <a:gd name="connsiteX41" fmla="*/ 4219 w 9954"/>
                  <a:gd name="connsiteY41" fmla="*/ 8615 h 10002"/>
                  <a:gd name="connsiteX42" fmla="*/ 4292 w 9954"/>
                  <a:gd name="connsiteY42" fmla="*/ 8522 h 10002"/>
                  <a:gd name="connsiteX43" fmla="*/ 4364 w 9954"/>
                  <a:gd name="connsiteY43" fmla="*/ 8436 h 10002"/>
                  <a:gd name="connsiteX44" fmla="*/ 4451 w 9954"/>
                  <a:gd name="connsiteY44" fmla="*/ 8363 h 10002"/>
                  <a:gd name="connsiteX45" fmla="*/ 4548 w 9954"/>
                  <a:gd name="connsiteY45" fmla="*/ 8297 h 10002"/>
                  <a:gd name="connsiteX46" fmla="*/ 4646 w 9954"/>
                  <a:gd name="connsiteY46" fmla="*/ 8251 h 10002"/>
                  <a:gd name="connsiteX47" fmla="*/ 4751 w 9954"/>
                  <a:gd name="connsiteY47" fmla="*/ 8217 h 10002"/>
                  <a:gd name="connsiteX48" fmla="*/ 4861 w 9954"/>
                  <a:gd name="connsiteY48" fmla="*/ 8191 h 10002"/>
                  <a:gd name="connsiteX49" fmla="*/ 4987 w 9954"/>
                  <a:gd name="connsiteY49" fmla="*/ 8184 h 10002"/>
                  <a:gd name="connsiteX50" fmla="*/ 5158 w 9954"/>
                  <a:gd name="connsiteY50" fmla="*/ 8197 h 10002"/>
                  <a:gd name="connsiteX51" fmla="*/ 5329 w 9954"/>
                  <a:gd name="connsiteY51" fmla="*/ 8244 h 10002"/>
                  <a:gd name="connsiteX52" fmla="*/ 5466 w 9954"/>
                  <a:gd name="connsiteY52" fmla="*/ 8323 h 10002"/>
                  <a:gd name="connsiteX53" fmla="*/ 5605 w 9954"/>
                  <a:gd name="connsiteY53" fmla="*/ 8423 h 10002"/>
                  <a:gd name="connsiteX54" fmla="*/ 5724 w 9954"/>
                  <a:gd name="connsiteY54" fmla="*/ 8542 h 10002"/>
                  <a:gd name="connsiteX55" fmla="*/ 5801 w 9954"/>
                  <a:gd name="connsiteY55" fmla="*/ 8688 h 10002"/>
                  <a:gd name="connsiteX56" fmla="*/ 5874 w 9954"/>
                  <a:gd name="connsiteY56" fmla="*/ 8840 h 10002"/>
                  <a:gd name="connsiteX57" fmla="*/ 5899 w 9954"/>
                  <a:gd name="connsiteY57" fmla="*/ 9006 h 10002"/>
                  <a:gd name="connsiteX58" fmla="*/ 5933 w 9954"/>
                  <a:gd name="connsiteY58" fmla="*/ 8999 h 10002"/>
                  <a:gd name="connsiteX59" fmla="*/ 5957 w 9954"/>
                  <a:gd name="connsiteY59" fmla="*/ 8999 h 10002"/>
                  <a:gd name="connsiteX60" fmla="*/ 5984 w 9954"/>
                  <a:gd name="connsiteY60" fmla="*/ 8993 h 10002"/>
                  <a:gd name="connsiteX61" fmla="*/ 6010 w 9954"/>
                  <a:gd name="connsiteY61" fmla="*/ 8993 h 10002"/>
                  <a:gd name="connsiteX62" fmla="*/ 6043 w 9954"/>
                  <a:gd name="connsiteY62" fmla="*/ 8986 h 10002"/>
                  <a:gd name="connsiteX63" fmla="*/ 6075 w 9954"/>
                  <a:gd name="connsiteY63" fmla="*/ 8986 h 10002"/>
                  <a:gd name="connsiteX64" fmla="*/ 6102 w 9954"/>
                  <a:gd name="connsiteY64" fmla="*/ 8986 h 10002"/>
                  <a:gd name="connsiteX65" fmla="*/ 6136 w 9954"/>
                  <a:gd name="connsiteY65" fmla="*/ 8986 h 10002"/>
                  <a:gd name="connsiteX66" fmla="*/ 6273 w 9954"/>
                  <a:gd name="connsiteY66" fmla="*/ 8993 h 10002"/>
                  <a:gd name="connsiteX67" fmla="*/ 6397 w 9954"/>
                  <a:gd name="connsiteY67" fmla="*/ 9026 h 10002"/>
                  <a:gd name="connsiteX68" fmla="*/ 6522 w 9954"/>
                  <a:gd name="connsiteY68" fmla="*/ 9072 h 10002"/>
                  <a:gd name="connsiteX69" fmla="*/ 6635 w 9954"/>
                  <a:gd name="connsiteY69" fmla="*/ 9139 h 10002"/>
                  <a:gd name="connsiteX70" fmla="*/ 6738 w 9954"/>
                  <a:gd name="connsiteY70" fmla="*/ 9218 h 10002"/>
                  <a:gd name="connsiteX71" fmla="*/ 6831 w 9954"/>
                  <a:gd name="connsiteY71" fmla="*/ 9304 h 10002"/>
                  <a:gd name="connsiteX72" fmla="*/ 6904 w 9954"/>
                  <a:gd name="connsiteY72" fmla="*/ 9417 h 10002"/>
                  <a:gd name="connsiteX73" fmla="*/ 6970 w 9954"/>
                  <a:gd name="connsiteY73" fmla="*/ 9529 h 10002"/>
                  <a:gd name="connsiteX74" fmla="*/ 3222 w 9954"/>
                  <a:gd name="connsiteY74" fmla="*/ 9529 h 10002"/>
                  <a:gd name="connsiteX75" fmla="*/ 3261 w 9954"/>
                  <a:gd name="connsiteY75" fmla="*/ 9443 h 10002"/>
                  <a:gd name="connsiteX76" fmla="*/ 3315 w 9954"/>
                  <a:gd name="connsiteY76" fmla="*/ 9357 h 10002"/>
                  <a:gd name="connsiteX77" fmla="*/ 3366 w 9954"/>
                  <a:gd name="connsiteY77" fmla="*/ 9291 h 10002"/>
                  <a:gd name="connsiteX78" fmla="*/ 3437 w 9954"/>
                  <a:gd name="connsiteY78" fmla="*/ 9225 h 10002"/>
                  <a:gd name="connsiteX79" fmla="*/ 3504 w 9954"/>
                  <a:gd name="connsiteY79" fmla="*/ 9172 h 10002"/>
                  <a:gd name="connsiteX80" fmla="*/ 3582 w 9954"/>
                  <a:gd name="connsiteY80" fmla="*/ 9119 h 10002"/>
                  <a:gd name="connsiteX81" fmla="*/ 3662 w 9954"/>
                  <a:gd name="connsiteY81" fmla="*/ 9079 h 10002"/>
                  <a:gd name="connsiteX82" fmla="*/ 3753 w 9954"/>
                  <a:gd name="connsiteY82" fmla="*/ 9046 h 10002"/>
                  <a:gd name="connsiteX83" fmla="*/ 3753 w 9954"/>
                  <a:gd name="connsiteY83" fmla="*/ 8197 h 10002"/>
                  <a:gd name="connsiteX84" fmla="*/ 658 w 9954"/>
                  <a:gd name="connsiteY84" fmla="*/ 8211 h 10002"/>
                  <a:gd name="connsiteX85" fmla="*/ 658 w 9954"/>
                  <a:gd name="connsiteY85" fmla="*/ 8840 h 10002"/>
                  <a:gd name="connsiteX86" fmla="*/ 598 w 9954"/>
                  <a:gd name="connsiteY86" fmla="*/ 8920 h 10002"/>
                  <a:gd name="connsiteX87" fmla="*/ 552 w 9954"/>
                  <a:gd name="connsiteY87" fmla="*/ 9006 h 10002"/>
                  <a:gd name="connsiteX88" fmla="*/ 520 w 9954"/>
                  <a:gd name="connsiteY88" fmla="*/ 9099 h 10002"/>
                  <a:gd name="connsiteX89" fmla="*/ 507 w 9954"/>
                  <a:gd name="connsiteY89" fmla="*/ 9205 h 10002"/>
                  <a:gd name="connsiteX90" fmla="*/ 480 w 9954"/>
                  <a:gd name="connsiteY90" fmla="*/ 9198 h 10002"/>
                  <a:gd name="connsiteX91" fmla="*/ 459 w 9954"/>
                  <a:gd name="connsiteY91" fmla="*/ 9198 h 10002"/>
                  <a:gd name="connsiteX92" fmla="*/ 433 w 9954"/>
                  <a:gd name="connsiteY92" fmla="*/ 9192 h 10002"/>
                  <a:gd name="connsiteX93" fmla="*/ 407 w 9954"/>
                  <a:gd name="connsiteY93" fmla="*/ 9192 h 10002"/>
                  <a:gd name="connsiteX94" fmla="*/ 323 w 9954"/>
                  <a:gd name="connsiteY94" fmla="*/ 9198 h 10002"/>
                  <a:gd name="connsiteX95" fmla="*/ 250 w 9954"/>
                  <a:gd name="connsiteY95" fmla="*/ 9218 h 10002"/>
                  <a:gd name="connsiteX96" fmla="*/ 178 w 9954"/>
                  <a:gd name="connsiteY96" fmla="*/ 9245 h 10002"/>
                  <a:gd name="connsiteX97" fmla="*/ 112 w 9954"/>
                  <a:gd name="connsiteY97" fmla="*/ 9284 h 10002"/>
                  <a:gd name="connsiteX98" fmla="*/ 54 w 9954"/>
                  <a:gd name="connsiteY98" fmla="*/ 9337 h 10002"/>
                  <a:gd name="connsiteX99" fmla="*/ 1 w 9954"/>
                  <a:gd name="connsiteY99" fmla="*/ 9390 h 10002"/>
                  <a:gd name="connsiteX100" fmla="*/ 184 w 9954"/>
                  <a:gd name="connsiteY100" fmla="*/ 7089 h 10002"/>
                  <a:gd name="connsiteX101" fmla="*/ 1068 w 9954"/>
                  <a:gd name="connsiteY101" fmla="*/ 8760 h 10002"/>
                  <a:gd name="connsiteX102" fmla="*/ 719 w 9954"/>
                  <a:gd name="connsiteY102" fmla="*/ 8947 h 10002"/>
                  <a:gd name="connsiteX103" fmla="*/ 1154 w 9954"/>
                  <a:gd name="connsiteY103" fmla="*/ 9004 h 10002"/>
                  <a:gd name="connsiteX104" fmla="*/ 1614 w 9954"/>
                  <a:gd name="connsiteY104" fmla="*/ 9428 h 10002"/>
                  <a:gd name="connsiteX105" fmla="*/ 8450 w 9954"/>
                  <a:gd name="connsiteY105" fmla="*/ 10000 h 10002"/>
                  <a:gd name="connsiteX106" fmla="*/ 9878 w 9954"/>
                  <a:gd name="connsiteY106" fmla="*/ 9529 h 10002"/>
                  <a:gd name="connsiteX107" fmla="*/ 9954 w 9954"/>
                  <a:gd name="connsiteY107" fmla="*/ 9529 h 10002"/>
                  <a:gd name="connsiteX0" fmla="*/ 9947 w 9947"/>
                  <a:gd name="connsiteY0" fmla="*/ 9527 h 10000"/>
                  <a:gd name="connsiteX1" fmla="*/ 9947 w 9947"/>
                  <a:gd name="connsiteY1" fmla="*/ 7381 h 10000"/>
                  <a:gd name="connsiteX2" fmla="*/ 9136 w 9947"/>
                  <a:gd name="connsiteY2" fmla="*/ 7381 h 10000"/>
                  <a:gd name="connsiteX3" fmla="*/ 9136 w 9947"/>
                  <a:gd name="connsiteY3" fmla="*/ 4128 h 10000"/>
                  <a:gd name="connsiteX4" fmla="*/ 7133 w 9947"/>
                  <a:gd name="connsiteY4" fmla="*/ 4128 h 10000"/>
                  <a:gd name="connsiteX5" fmla="*/ 7133 w 9947"/>
                  <a:gd name="connsiteY5" fmla="*/ 3816 h 10000"/>
                  <a:gd name="connsiteX6" fmla="*/ 8733 w 9947"/>
                  <a:gd name="connsiteY6" fmla="*/ 3816 h 10000"/>
                  <a:gd name="connsiteX7" fmla="*/ 8733 w 9947"/>
                  <a:gd name="connsiteY7" fmla="*/ 3498 h 10000"/>
                  <a:gd name="connsiteX8" fmla="*/ 7133 w 9947"/>
                  <a:gd name="connsiteY8" fmla="*/ 3498 h 10000"/>
                  <a:gd name="connsiteX9" fmla="*/ 7133 w 9947"/>
                  <a:gd name="connsiteY9" fmla="*/ 1365 h 10000"/>
                  <a:gd name="connsiteX10" fmla="*/ 4778 w 9947"/>
                  <a:gd name="connsiteY10" fmla="*/ 550 h 10000"/>
                  <a:gd name="connsiteX11" fmla="*/ 4778 w 9947"/>
                  <a:gd name="connsiteY11" fmla="*/ 5672 h 10000"/>
                  <a:gd name="connsiteX12" fmla="*/ 4405 w 9947"/>
                  <a:gd name="connsiteY12" fmla="*/ 5678 h 10000"/>
                  <a:gd name="connsiteX13" fmla="*/ 4405 w 9947"/>
                  <a:gd name="connsiteY13" fmla="*/ 1756 h 10000"/>
                  <a:gd name="connsiteX14" fmla="*/ 3613 w 9947"/>
                  <a:gd name="connsiteY14" fmla="*/ 2061 h 10000"/>
                  <a:gd name="connsiteX15" fmla="*/ 3184 w 9947"/>
                  <a:gd name="connsiteY15" fmla="*/ 2061 h 10000"/>
                  <a:gd name="connsiteX16" fmla="*/ 3184 w 9947"/>
                  <a:gd name="connsiteY16" fmla="*/ 0 h 10000"/>
                  <a:gd name="connsiteX17" fmla="*/ 3026 w 9947"/>
                  <a:gd name="connsiteY17" fmla="*/ 0 h 10000"/>
                  <a:gd name="connsiteX18" fmla="*/ 3026 w 9947"/>
                  <a:gd name="connsiteY18" fmla="*/ 2061 h 10000"/>
                  <a:gd name="connsiteX19" fmla="*/ 2663 w 9947"/>
                  <a:gd name="connsiteY19" fmla="*/ 2061 h 10000"/>
                  <a:gd name="connsiteX20" fmla="*/ 2663 w 9947"/>
                  <a:gd name="connsiteY20" fmla="*/ 2492 h 10000"/>
                  <a:gd name="connsiteX21" fmla="*/ 2010 w 9947"/>
                  <a:gd name="connsiteY21" fmla="*/ 2815 h 10000"/>
                  <a:gd name="connsiteX22" fmla="*/ 2010 w 9947"/>
                  <a:gd name="connsiteY22" fmla="*/ 4413 h 10000"/>
                  <a:gd name="connsiteX23" fmla="*/ 1661 w 9947"/>
                  <a:gd name="connsiteY23" fmla="*/ 4413 h 10000"/>
                  <a:gd name="connsiteX24" fmla="*/ 1661 w 9947"/>
                  <a:gd name="connsiteY24" fmla="*/ 4837 h 10000"/>
                  <a:gd name="connsiteX25" fmla="*/ 2010 w 9947"/>
                  <a:gd name="connsiteY25" fmla="*/ 4837 h 10000"/>
                  <a:gd name="connsiteX26" fmla="*/ 2010 w 9947"/>
                  <a:gd name="connsiteY26" fmla="*/ 5367 h 10000"/>
                  <a:gd name="connsiteX27" fmla="*/ 1661 w 9947"/>
                  <a:gd name="connsiteY27" fmla="*/ 5367 h 10000"/>
                  <a:gd name="connsiteX28" fmla="*/ 1661 w 9947"/>
                  <a:gd name="connsiteY28" fmla="*/ 5791 h 10000"/>
                  <a:gd name="connsiteX29" fmla="*/ 2010 w 9947"/>
                  <a:gd name="connsiteY29" fmla="*/ 5791 h 10000"/>
                  <a:gd name="connsiteX30" fmla="*/ 2010 w 9947"/>
                  <a:gd name="connsiteY30" fmla="*/ 7043 h 10000"/>
                  <a:gd name="connsiteX31" fmla="*/ 969 w 9947"/>
                  <a:gd name="connsiteY31" fmla="*/ 7043 h 10000"/>
                  <a:gd name="connsiteX32" fmla="*/ 969 w 9947"/>
                  <a:gd name="connsiteY32" fmla="*/ 7818 h 10000"/>
                  <a:gd name="connsiteX33" fmla="*/ 1503 w 9947"/>
                  <a:gd name="connsiteY33" fmla="*/ 7838 h 10000"/>
                  <a:gd name="connsiteX34" fmla="*/ 2227 w 9947"/>
                  <a:gd name="connsiteY34" fmla="*/ 7315 h 10000"/>
                  <a:gd name="connsiteX35" fmla="*/ 2221 w 9947"/>
                  <a:gd name="connsiteY35" fmla="*/ 7818 h 10000"/>
                  <a:gd name="connsiteX36" fmla="*/ 2887 w 9947"/>
                  <a:gd name="connsiteY36" fmla="*/ 7368 h 10000"/>
                  <a:gd name="connsiteX37" fmla="*/ 2887 w 9947"/>
                  <a:gd name="connsiteY37" fmla="*/ 7818 h 10000"/>
                  <a:gd name="connsiteX38" fmla="*/ 3546 w 9947"/>
                  <a:gd name="connsiteY38" fmla="*/ 7361 h 10000"/>
                  <a:gd name="connsiteX39" fmla="*/ 3552 w 9947"/>
                  <a:gd name="connsiteY39" fmla="*/ 7811 h 10000"/>
                  <a:gd name="connsiteX40" fmla="*/ 4185 w 9947"/>
                  <a:gd name="connsiteY40" fmla="*/ 7328 h 10000"/>
                  <a:gd name="connsiteX41" fmla="*/ 4185 w 9947"/>
                  <a:gd name="connsiteY41" fmla="*/ 8613 h 10000"/>
                  <a:gd name="connsiteX42" fmla="*/ 4259 w 9947"/>
                  <a:gd name="connsiteY42" fmla="*/ 8520 h 10000"/>
                  <a:gd name="connsiteX43" fmla="*/ 4331 w 9947"/>
                  <a:gd name="connsiteY43" fmla="*/ 8434 h 10000"/>
                  <a:gd name="connsiteX44" fmla="*/ 4419 w 9947"/>
                  <a:gd name="connsiteY44" fmla="*/ 8361 h 10000"/>
                  <a:gd name="connsiteX45" fmla="*/ 4516 w 9947"/>
                  <a:gd name="connsiteY45" fmla="*/ 8295 h 10000"/>
                  <a:gd name="connsiteX46" fmla="*/ 4614 w 9947"/>
                  <a:gd name="connsiteY46" fmla="*/ 8249 h 10000"/>
                  <a:gd name="connsiteX47" fmla="*/ 4720 w 9947"/>
                  <a:gd name="connsiteY47" fmla="*/ 8215 h 10000"/>
                  <a:gd name="connsiteX48" fmla="*/ 4830 w 9947"/>
                  <a:gd name="connsiteY48" fmla="*/ 8189 h 10000"/>
                  <a:gd name="connsiteX49" fmla="*/ 4957 w 9947"/>
                  <a:gd name="connsiteY49" fmla="*/ 8182 h 10000"/>
                  <a:gd name="connsiteX50" fmla="*/ 5129 w 9947"/>
                  <a:gd name="connsiteY50" fmla="*/ 8195 h 10000"/>
                  <a:gd name="connsiteX51" fmla="*/ 5301 w 9947"/>
                  <a:gd name="connsiteY51" fmla="*/ 8242 h 10000"/>
                  <a:gd name="connsiteX52" fmla="*/ 5438 w 9947"/>
                  <a:gd name="connsiteY52" fmla="*/ 8321 h 10000"/>
                  <a:gd name="connsiteX53" fmla="*/ 5578 w 9947"/>
                  <a:gd name="connsiteY53" fmla="*/ 8421 h 10000"/>
                  <a:gd name="connsiteX54" fmla="*/ 5697 w 9947"/>
                  <a:gd name="connsiteY54" fmla="*/ 8540 h 10000"/>
                  <a:gd name="connsiteX55" fmla="*/ 5775 w 9947"/>
                  <a:gd name="connsiteY55" fmla="*/ 8686 h 10000"/>
                  <a:gd name="connsiteX56" fmla="*/ 5848 w 9947"/>
                  <a:gd name="connsiteY56" fmla="*/ 8838 h 10000"/>
                  <a:gd name="connsiteX57" fmla="*/ 5873 w 9947"/>
                  <a:gd name="connsiteY57" fmla="*/ 9004 h 10000"/>
                  <a:gd name="connsiteX58" fmla="*/ 5907 w 9947"/>
                  <a:gd name="connsiteY58" fmla="*/ 8997 h 10000"/>
                  <a:gd name="connsiteX59" fmla="*/ 5932 w 9947"/>
                  <a:gd name="connsiteY59" fmla="*/ 8997 h 10000"/>
                  <a:gd name="connsiteX60" fmla="*/ 5959 w 9947"/>
                  <a:gd name="connsiteY60" fmla="*/ 8991 h 10000"/>
                  <a:gd name="connsiteX61" fmla="*/ 5985 w 9947"/>
                  <a:gd name="connsiteY61" fmla="*/ 8991 h 10000"/>
                  <a:gd name="connsiteX62" fmla="*/ 6018 w 9947"/>
                  <a:gd name="connsiteY62" fmla="*/ 8984 h 10000"/>
                  <a:gd name="connsiteX63" fmla="*/ 6050 w 9947"/>
                  <a:gd name="connsiteY63" fmla="*/ 8984 h 10000"/>
                  <a:gd name="connsiteX64" fmla="*/ 6077 w 9947"/>
                  <a:gd name="connsiteY64" fmla="*/ 8984 h 10000"/>
                  <a:gd name="connsiteX65" fmla="*/ 6111 w 9947"/>
                  <a:gd name="connsiteY65" fmla="*/ 8984 h 10000"/>
                  <a:gd name="connsiteX66" fmla="*/ 6249 w 9947"/>
                  <a:gd name="connsiteY66" fmla="*/ 8991 h 10000"/>
                  <a:gd name="connsiteX67" fmla="*/ 6374 w 9947"/>
                  <a:gd name="connsiteY67" fmla="*/ 9024 h 10000"/>
                  <a:gd name="connsiteX68" fmla="*/ 6499 w 9947"/>
                  <a:gd name="connsiteY68" fmla="*/ 9070 h 10000"/>
                  <a:gd name="connsiteX69" fmla="*/ 6613 w 9947"/>
                  <a:gd name="connsiteY69" fmla="*/ 9137 h 10000"/>
                  <a:gd name="connsiteX70" fmla="*/ 6716 w 9947"/>
                  <a:gd name="connsiteY70" fmla="*/ 9216 h 10000"/>
                  <a:gd name="connsiteX71" fmla="*/ 6810 w 9947"/>
                  <a:gd name="connsiteY71" fmla="*/ 9302 h 10000"/>
                  <a:gd name="connsiteX72" fmla="*/ 6883 w 9947"/>
                  <a:gd name="connsiteY72" fmla="*/ 9415 h 10000"/>
                  <a:gd name="connsiteX73" fmla="*/ 6949 w 9947"/>
                  <a:gd name="connsiteY73" fmla="*/ 9527 h 10000"/>
                  <a:gd name="connsiteX74" fmla="*/ 3184 w 9947"/>
                  <a:gd name="connsiteY74" fmla="*/ 9527 h 10000"/>
                  <a:gd name="connsiteX75" fmla="*/ 3223 w 9947"/>
                  <a:gd name="connsiteY75" fmla="*/ 9441 h 10000"/>
                  <a:gd name="connsiteX76" fmla="*/ 3277 w 9947"/>
                  <a:gd name="connsiteY76" fmla="*/ 9355 h 10000"/>
                  <a:gd name="connsiteX77" fmla="*/ 3329 w 9947"/>
                  <a:gd name="connsiteY77" fmla="*/ 9289 h 10000"/>
                  <a:gd name="connsiteX78" fmla="*/ 3400 w 9947"/>
                  <a:gd name="connsiteY78" fmla="*/ 9223 h 10000"/>
                  <a:gd name="connsiteX79" fmla="*/ 3467 w 9947"/>
                  <a:gd name="connsiteY79" fmla="*/ 9170 h 10000"/>
                  <a:gd name="connsiteX80" fmla="*/ 3546 w 9947"/>
                  <a:gd name="connsiteY80" fmla="*/ 9117 h 10000"/>
                  <a:gd name="connsiteX81" fmla="*/ 3626 w 9947"/>
                  <a:gd name="connsiteY81" fmla="*/ 9077 h 10000"/>
                  <a:gd name="connsiteX82" fmla="*/ 3717 w 9947"/>
                  <a:gd name="connsiteY82" fmla="*/ 9044 h 10000"/>
                  <a:gd name="connsiteX83" fmla="*/ 3717 w 9947"/>
                  <a:gd name="connsiteY83" fmla="*/ 8195 h 10000"/>
                  <a:gd name="connsiteX84" fmla="*/ 608 w 9947"/>
                  <a:gd name="connsiteY84" fmla="*/ 8209 h 10000"/>
                  <a:gd name="connsiteX85" fmla="*/ 608 w 9947"/>
                  <a:gd name="connsiteY85" fmla="*/ 8838 h 10000"/>
                  <a:gd name="connsiteX86" fmla="*/ 548 w 9947"/>
                  <a:gd name="connsiteY86" fmla="*/ 8918 h 10000"/>
                  <a:gd name="connsiteX87" fmla="*/ 502 w 9947"/>
                  <a:gd name="connsiteY87" fmla="*/ 9004 h 10000"/>
                  <a:gd name="connsiteX88" fmla="*/ 469 w 9947"/>
                  <a:gd name="connsiteY88" fmla="*/ 9097 h 10000"/>
                  <a:gd name="connsiteX89" fmla="*/ 456 w 9947"/>
                  <a:gd name="connsiteY89" fmla="*/ 9203 h 10000"/>
                  <a:gd name="connsiteX90" fmla="*/ 429 w 9947"/>
                  <a:gd name="connsiteY90" fmla="*/ 9196 h 10000"/>
                  <a:gd name="connsiteX91" fmla="*/ 408 w 9947"/>
                  <a:gd name="connsiteY91" fmla="*/ 9196 h 10000"/>
                  <a:gd name="connsiteX92" fmla="*/ 382 w 9947"/>
                  <a:gd name="connsiteY92" fmla="*/ 9190 h 10000"/>
                  <a:gd name="connsiteX93" fmla="*/ 356 w 9947"/>
                  <a:gd name="connsiteY93" fmla="*/ 9190 h 10000"/>
                  <a:gd name="connsiteX94" fmla="*/ 271 w 9947"/>
                  <a:gd name="connsiteY94" fmla="*/ 9196 h 10000"/>
                  <a:gd name="connsiteX95" fmla="*/ 198 w 9947"/>
                  <a:gd name="connsiteY95" fmla="*/ 9216 h 10000"/>
                  <a:gd name="connsiteX96" fmla="*/ 126 w 9947"/>
                  <a:gd name="connsiteY96" fmla="*/ 9243 h 10000"/>
                  <a:gd name="connsiteX97" fmla="*/ 60 w 9947"/>
                  <a:gd name="connsiteY97" fmla="*/ 9282 h 10000"/>
                  <a:gd name="connsiteX98" fmla="*/ 1 w 9947"/>
                  <a:gd name="connsiteY98" fmla="*/ 9335 h 10000"/>
                  <a:gd name="connsiteX99" fmla="*/ 525 w 9947"/>
                  <a:gd name="connsiteY99" fmla="*/ 8678 h 10000"/>
                  <a:gd name="connsiteX100" fmla="*/ 132 w 9947"/>
                  <a:gd name="connsiteY100" fmla="*/ 7088 h 10000"/>
                  <a:gd name="connsiteX101" fmla="*/ 1020 w 9947"/>
                  <a:gd name="connsiteY101" fmla="*/ 8758 h 10000"/>
                  <a:gd name="connsiteX102" fmla="*/ 669 w 9947"/>
                  <a:gd name="connsiteY102" fmla="*/ 8945 h 10000"/>
                  <a:gd name="connsiteX103" fmla="*/ 1106 w 9947"/>
                  <a:gd name="connsiteY103" fmla="*/ 9002 h 10000"/>
                  <a:gd name="connsiteX104" fmla="*/ 1568 w 9947"/>
                  <a:gd name="connsiteY104" fmla="*/ 9426 h 10000"/>
                  <a:gd name="connsiteX105" fmla="*/ 8436 w 9947"/>
                  <a:gd name="connsiteY105" fmla="*/ 9998 h 10000"/>
                  <a:gd name="connsiteX106" fmla="*/ 9871 w 9947"/>
                  <a:gd name="connsiteY106" fmla="*/ 9527 h 10000"/>
                  <a:gd name="connsiteX107" fmla="*/ 9947 w 9947"/>
                  <a:gd name="connsiteY107" fmla="*/ 9527 h 10000"/>
                  <a:gd name="connsiteX0" fmla="*/ 9941 w 9941"/>
                  <a:gd name="connsiteY0" fmla="*/ 9527 h 10000"/>
                  <a:gd name="connsiteX1" fmla="*/ 9941 w 9941"/>
                  <a:gd name="connsiteY1" fmla="*/ 7381 h 10000"/>
                  <a:gd name="connsiteX2" fmla="*/ 9126 w 9941"/>
                  <a:gd name="connsiteY2" fmla="*/ 7381 h 10000"/>
                  <a:gd name="connsiteX3" fmla="*/ 9126 w 9941"/>
                  <a:gd name="connsiteY3" fmla="*/ 4128 h 10000"/>
                  <a:gd name="connsiteX4" fmla="*/ 7112 w 9941"/>
                  <a:gd name="connsiteY4" fmla="*/ 4128 h 10000"/>
                  <a:gd name="connsiteX5" fmla="*/ 7112 w 9941"/>
                  <a:gd name="connsiteY5" fmla="*/ 3816 h 10000"/>
                  <a:gd name="connsiteX6" fmla="*/ 8721 w 9941"/>
                  <a:gd name="connsiteY6" fmla="*/ 3816 h 10000"/>
                  <a:gd name="connsiteX7" fmla="*/ 8721 w 9941"/>
                  <a:gd name="connsiteY7" fmla="*/ 3498 h 10000"/>
                  <a:gd name="connsiteX8" fmla="*/ 7112 w 9941"/>
                  <a:gd name="connsiteY8" fmla="*/ 3498 h 10000"/>
                  <a:gd name="connsiteX9" fmla="*/ 7112 w 9941"/>
                  <a:gd name="connsiteY9" fmla="*/ 1365 h 10000"/>
                  <a:gd name="connsiteX10" fmla="*/ 4744 w 9941"/>
                  <a:gd name="connsiteY10" fmla="*/ 550 h 10000"/>
                  <a:gd name="connsiteX11" fmla="*/ 4744 w 9941"/>
                  <a:gd name="connsiteY11" fmla="*/ 5672 h 10000"/>
                  <a:gd name="connsiteX12" fmla="*/ 4369 w 9941"/>
                  <a:gd name="connsiteY12" fmla="*/ 5678 h 10000"/>
                  <a:gd name="connsiteX13" fmla="*/ 4369 w 9941"/>
                  <a:gd name="connsiteY13" fmla="*/ 1756 h 10000"/>
                  <a:gd name="connsiteX14" fmla="*/ 3573 w 9941"/>
                  <a:gd name="connsiteY14" fmla="*/ 2061 h 10000"/>
                  <a:gd name="connsiteX15" fmla="*/ 3142 w 9941"/>
                  <a:gd name="connsiteY15" fmla="*/ 2061 h 10000"/>
                  <a:gd name="connsiteX16" fmla="*/ 3142 w 9941"/>
                  <a:gd name="connsiteY16" fmla="*/ 0 h 10000"/>
                  <a:gd name="connsiteX17" fmla="*/ 2983 w 9941"/>
                  <a:gd name="connsiteY17" fmla="*/ 0 h 10000"/>
                  <a:gd name="connsiteX18" fmla="*/ 2983 w 9941"/>
                  <a:gd name="connsiteY18" fmla="*/ 2061 h 10000"/>
                  <a:gd name="connsiteX19" fmla="*/ 2618 w 9941"/>
                  <a:gd name="connsiteY19" fmla="*/ 2061 h 10000"/>
                  <a:gd name="connsiteX20" fmla="*/ 2618 w 9941"/>
                  <a:gd name="connsiteY20" fmla="*/ 2492 h 10000"/>
                  <a:gd name="connsiteX21" fmla="*/ 1962 w 9941"/>
                  <a:gd name="connsiteY21" fmla="*/ 2815 h 10000"/>
                  <a:gd name="connsiteX22" fmla="*/ 1962 w 9941"/>
                  <a:gd name="connsiteY22" fmla="*/ 4413 h 10000"/>
                  <a:gd name="connsiteX23" fmla="*/ 1611 w 9941"/>
                  <a:gd name="connsiteY23" fmla="*/ 4413 h 10000"/>
                  <a:gd name="connsiteX24" fmla="*/ 1611 w 9941"/>
                  <a:gd name="connsiteY24" fmla="*/ 4837 h 10000"/>
                  <a:gd name="connsiteX25" fmla="*/ 1962 w 9941"/>
                  <a:gd name="connsiteY25" fmla="*/ 4837 h 10000"/>
                  <a:gd name="connsiteX26" fmla="*/ 1962 w 9941"/>
                  <a:gd name="connsiteY26" fmla="*/ 5367 h 10000"/>
                  <a:gd name="connsiteX27" fmla="*/ 1611 w 9941"/>
                  <a:gd name="connsiteY27" fmla="*/ 5367 h 10000"/>
                  <a:gd name="connsiteX28" fmla="*/ 1611 w 9941"/>
                  <a:gd name="connsiteY28" fmla="*/ 5791 h 10000"/>
                  <a:gd name="connsiteX29" fmla="*/ 1962 w 9941"/>
                  <a:gd name="connsiteY29" fmla="*/ 5791 h 10000"/>
                  <a:gd name="connsiteX30" fmla="*/ 1962 w 9941"/>
                  <a:gd name="connsiteY30" fmla="*/ 7043 h 10000"/>
                  <a:gd name="connsiteX31" fmla="*/ 915 w 9941"/>
                  <a:gd name="connsiteY31" fmla="*/ 7043 h 10000"/>
                  <a:gd name="connsiteX32" fmla="*/ 915 w 9941"/>
                  <a:gd name="connsiteY32" fmla="*/ 7818 h 10000"/>
                  <a:gd name="connsiteX33" fmla="*/ 1452 w 9941"/>
                  <a:gd name="connsiteY33" fmla="*/ 7838 h 10000"/>
                  <a:gd name="connsiteX34" fmla="*/ 2180 w 9941"/>
                  <a:gd name="connsiteY34" fmla="*/ 7315 h 10000"/>
                  <a:gd name="connsiteX35" fmla="*/ 2174 w 9941"/>
                  <a:gd name="connsiteY35" fmla="*/ 7818 h 10000"/>
                  <a:gd name="connsiteX36" fmla="*/ 2843 w 9941"/>
                  <a:gd name="connsiteY36" fmla="*/ 7368 h 10000"/>
                  <a:gd name="connsiteX37" fmla="*/ 2843 w 9941"/>
                  <a:gd name="connsiteY37" fmla="*/ 7818 h 10000"/>
                  <a:gd name="connsiteX38" fmla="*/ 3506 w 9941"/>
                  <a:gd name="connsiteY38" fmla="*/ 7361 h 10000"/>
                  <a:gd name="connsiteX39" fmla="*/ 3512 w 9941"/>
                  <a:gd name="connsiteY39" fmla="*/ 7811 h 10000"/>
                  <a:gd name="connsiteX40" fmla="*/ 4148 w 9941"/>
                  <a:gd name="connsiteY40" fmla="*/ 7328 h 10000"/>
                  <a:gd name="connsiteX41" fmla="*/ 4148 w 9941"/>
                  <a:gd name="connsiteY41" fmla="*/ 8613 h 10000"/>
                  <a:gd name="connsiteX42" fmla="*/ 4223 w 9941"/>
                  <a:gd name="connsiteY42" fmla="*/ 8520 h 10000"/>
                  <a:gd name="connsiteX43" fmla="*/ 4295 w 9941"/>
                  <a:gd name="connsiteY43" fmla="*/ 8434 h 10000"/>
                  <a:gd name="connsiteX44" fmla="*/ 4384 w 9941"/>
                  <a:gd name="connsiteY44" fmla="*/ 8361 h 10000"/>
                  <a:gd name="connsiteX45" fmla="*/ 4481 w 9941"/>
                  <a:gd name="connsiteY45" fmla="*/ 8295 h 10000"/>
                  <a:gd name="connsiteX46" fmla="*/ 4580 w 9941"/>
                  <a:gd name="connsiteY46" fmla="*/ 8249 h 10000"/>
                  <a:gd name="connsiteX47" fmla="*/ 4686 w 9941"/>
                  <a:gd name="connsiteY47" fmla="*/ 8215 h 10000"/>
                  <a:gd name="connsiteX48" fmla="*/ 4797 w 9941"/>
                  <a:gd name="connsiteY48" fmla="*/ 8189 h 10000"/>
                  <a:gd name="connsiteX49" fmla="*/ 4924 w 9941"/>
                  <a:gd name="connsiteY49" fmla="*/ 8182 h 10000"/>
                  <a:gd name="connsiteX50" fmla="*/ 5097 w 9941"/>
                  <a:gd name="connsiteY50" fmla="*/ 8195 h 10000"/>
                  <a:gd name="connsiteX51" fmla="*/ 5270 w 9941"/>
                  <a:gd name="connsiteY51" fmla="*/ 8242 h 10000"/>
                  <a:gd name="connsiteX52" fmla="*/ 5408 w 9941"/>
                  <a:gd name="connsiteY52" fmla="*/ 8321 h 10000"/>
                  <a:gd name="connsiteX53" fmla="*/ 5549 w 9941"/>
                  <a:gd name="connsiteY53" fmla="*/ 8421 h 10000"/>
                  <a:gd name="connsiteX54" fmla="*/ 5668 w 9941"/>
                  <a:gd name="connsiteY54" fmla="*/ 8540 h 10000"/>
                  <a:gd name="connsiteX55" fmla="*/ 5747 w 9941"/>
                  <a:gd name="connsiteY55" fmla="*/ 8686 h 10000"/>
                  <a:gd name="connsiteX56" fmla="*/ 5820 w 9941"/>
                  <a:gd name="connsiteY56" fmla="*/ 8838 h 10000"/>
                  <a:gd name="connsiteX57" fmla="*/ 5845 w 9941"/>
                  <a:gd name="connsiteY57" fmla="*/ 9004 h 10000"/>
                  <a:gd name="connsiteX58" fmla="*/ 5879 w 9941"/>
                  <a:gd name="connsiteY58" fmla="*/ 8997 h 10000"/>
                  <a:gd name="connsiteX59" fmla="*/ 5905 w 9941"/>
                  <a:gd name="connsiteY59" fmla="*/ 8997 h 10000"/>
                  <a:gd name="connsiteX60" fmla="*/ 5932 w 9941"/>
                  <a:gd name="connsiteY60" fmla="*/ 8991 h 10000"/>
                  <a:gd name="connsiteX61" fmla="*/ 5958 w 9941"/>
                  <a:gd name="connsiteY61" fmla="*/ 8991 h 10000"/>
                  <a:gd name="connsiteX62" fmla="*/ 5991 w 9941"/>
                  <a:gd name="connsiteY62" fmla="*/ 8984 h 10000"/>
                  <a:gd name="connsiteX63" fmla="*/ 6023 w 9941"/>
                  <a:gd name="connsiteY63" fmla="*/ 8984 h 10000"/>
                  <a:gd name="connsiteX64" fmla="*/ 6050 w 9941"/>
                  <a:gd name="connsiteY64" fmla="*/ 8984 h 10000"/>
                  <a:gd name="connsiteX65" fmla="*/ 6085 w 9941"/>
                  <a:gd name="connsiteY65" fmla="*/ 8984 h 10000"/>
                  <a:gd name="connsiteX66" fmla="*/ 6223 w 9941"/>
                  <a:gd name="connsiteY66" fmla="*/ 8991 h 10000"/>
                  <a:gd name="connsiteX67" fmla="*/ 6349 w 9941"/>
                  <a:gd name="connsiteY67" fmla="*/ 9024 h 10000"/>
                  <a:gd name="connsiteX68" fmla="*/ 6475 w 9941"/>
                  <a:gd name="connsiteY68" fmla="*/ 9070 h 10000"/>
                  <a:gd name="connsiteX69" fmla="*/ 6589 w 9941"/>
                  <a:gd name="connsiteY69" fmla="*/ 9137 h 10000"/>
                  <a:gd name="connsiteX70" fmla="*/ 6693 w 9941"/>
                  <a:gd name="connsiteY70" fmla="*/ 9216 h 10000"/>
                  <a:gd name="connsiteX71" fmla="*/ 6787 w 9941"/>
                  <a:gd name="connsiteY71" fmla="*/ 9302 h 10000"/>
                  <a:gd name="connsiteX72" fmla="*/ 6861 w 9941"/>
                  <a:gd name="connsiteY72" fmla="*/ 9415 h 10000"/>
                  <a:gd name="connsiteX73" fmla="*/ 6927 w 9941"/>
                  <a:gd name="connsiteY73" fmla="*/ 9527 h 10000"/>
                  <a:gd name="connsiteX74" fmla="*/ 3142 w 9941"/>
                  <a:gd name="connsiteY74" fmla="*/ 9527 h 10000"/>
                  <a:gd name="connsiteX75" fmla="*/ 3181 w 9941"/>
                  <a:gd name="connsiteY75" fmla="*/ 9441 h 10000"/>
                  <a:gd name="connsiteX76" fmla="*/ 3235 w 9941"/>
                  <a:gd name="connsiteY76" fmla="*/ 9355 h 10000"/>
                  <a:gd name="connsiteX77" fmla="*/ 3288 w 9941"/>
                  <a:gd name="connsiteY77" fmla="*/ 9289 h 10000"/>
                  <a:gd name="connsiteX78" fmla="*/ 3359 w 9941"/>
                  <a:gd name="connsiteY78" fmla="*/ 9223 h 10000"/>
                  <a:gd name="connsiteX79" fmla="*/ 3426 w 9941"/>
                  <a:gd name="connsiteY79" fmla="*/ 9170 h 10000"/>
                  <a:gd name="connsiteX80" fmla="*/ 3506 w 9941"/>
                  <a:gd name="connsiteY80" fmla="*/ 9117 h 10000"/>
                  <a:gd name="connsiteX81" fmla="*/ 3586 w 9941"/>
                  <a:gd name="connsiteY81" fmla="*/ 9077 h 10000"/>
                  <a:gd name="connsiteX82" fmla="*/ 3678 w 9941"/>
                  <a:gd name="connsiteY82" fmla="*/ 9044 h 10000"/>
                  <a:gd name="connsiteX83" fmla="*/ 3678 w 9941"/>
                  <a:gd name="connsiteY83" fmla="*/ 8195 h 10000"/>
                  <a:gd name="connsiteX84" fmla="*/ 552 w 9941"/>
                  <a:gd name="connsiteY84" fmla="*/ 8209 h 10000"/>
                  <a:gd name="connsiteX85" fmla="*/ 552 w 9941"/>
                  <a:gd name="connsiteY85" fmla="*/ 8838 h 10000"/>
                  <a:gd name="connsiteX86" fmla="*/ 492 w 9941"/>
                  <a:gd name="connsiteY86" fmla="*/ 8918 h 10000"/>
                  <a:gd name="connsiteX87" fmla="*/ 446 w 9941"/>
                  <a:gd name="connsiteY87" fmla="*/ 9004 h 10000"/>
                  <a:gd name="connsiteX88" fmla="*/ 412 w 9941"/>
                  <a:gd name="connsiteY88" fmla="*/ 9097 h 10000"/>
                  <a:gd name="connsiteX89" fmla="*/ 399 w 9941"/>
                  <a:gd name="connsiteY89" fmla="*/ 9203 h 10000"/>
                  <a:gd name="connsiteX90" fmla="*/ 372 w 9941"/>
                  <a:gd name="connsiteY90" fmla="*/ 9196 h 10000"/>
                  <a:gd name="connsiteX91" fmla="*/ 351 w 9941"/>
                  <a:gd name="connsiteY91" fmla="*/ 9196 h 10000"/>
                  <a:gd name="connsiteX92" fmla="*/ 325 w 9941"/>
                  <a:gd name="connsiteY92" fmla="*/ 9190 h 10000"/>
                  <a:gd name="connsiteX93" fmla="*/ 299 w 9941"/>
                  <a:gd name="connsiteY93" fmla="*/ 9190 h 10000"/>
                  <a:gd name="connsiteX94" fmla="*/ 213 w 9941"/>
                  <a:gd name="connsiteY94" fmla="*/ 9196 h 10000"/>
                  <a:gd name="connsiteX95" fmla="*/ 140 w 9941"/>
                  <a:gd name="connsiteY95" fmla="*/ 9216 h 10000"/>
                  <a:gd name="connsiteX96" fmla="*/ 68 w 9941"/>
                  <a:gd name="connsiteY96" fmla="*/ 9243 h 10000"/>
                  <a:gd name="connsiteX97" fmla="*/ 1 w 9941"/>
                  <a:gd name="connsiteY97" fmla="*/ 9282 h 10000"/>
                  <a:gd name="connsiteX98" fmla="*/ 580 w 9941"/>
                  <a:gd name="connsiteY98" fmla="*/ 8684 h 10000"/>
                  <a:gd name="connsiteX99" fmla="*/ 469 w 9941"/>
                  <a:gd name="connsiteY99" fmla="*/ 8678 h 10000"/>
                  <a:gd name="connsiteX100" fmla="*/ 74 w 9941"/>
                  <a:gd name="connsiteY100" fmla="*/ 7088 h 10000"/>
                  <a:gd name="connsiteX101" fmla="*/ 966 w 9941"/>
                  <a:gd name="connsiteY101" fmla="*/ 8758 h 10000"/>
                  <a:gd name="connsiteX102" fmla="*/ 614 w 9941"/>
                  <a:gd name="connsiteY102" fmla="*/ 8945 h 10000"/>
                  <a:gd name="connsiteX103" fmla="*/ 1053 w 9941"/>
                  <a:gd name="connsiteY103" fmla="*/ 9002 h 10000"/>
                  <a:gd name="connsiteX104" fmla="*/ 1517 w 9941"/>
                  <a:gd name="connsiteY104" fmla="*/ 9426 h 10000"/>
                  <a:gd name="connsiteX105" fmla="*/ 8422 w 9941"/>
                  <a:gd name="connsiteY105" fmla="*/ 9998 h 10000"/>
                  <a:gd name="connsiteX106" fmla="*/ 9865 w 9941"/>
                  <a:gd name="connsiteY106" fmla="*/ 9527 h 10000"/>
                  <a:gd name="connsiteX107" fmla="*/ 9941 w 9941"/>
                  <a:gd name="connsiteY107" fmla="*/ 9527 h 10000"/>
                  <a:gd name="connsiteX0" fmla="*/ 9933 w 9933"/>
                  <a:gd name="connsiteY0" fmla="*/ 9527 h 10000"/>
                  <a:gd name="connsiteX1" fmla="*/ 9933 w 9933"/>
                  <a:gd name="connsiteY1" fmla="*/ 7381 h 10000"/>
                  <a:gd name="connsiteX2" fmla="*/ 9113 w 9933"/>
                  <a:gd name="connsiteY2" fmla="*/ 7381 h 10000"/>
                  <a:gd name="connsiteX3" fmla="*/ 9113 w 9933"/>
                  <a:gd name="connsiteY3" fmla="*/ 4128 h 10000"/>
                  <a:gd name="connsiteX4" fmla="*/ 7087 w 9933"/>
                  <a:gd name="connsiteY4" fmla="*/ 4128 h 10000"/>
                  <a:gd name="connsiteX5" fmla="*/ 7087 w 9933"/>
                  <a:gd name="connsiteY5" fmla="*/ 3816 h 10000"/>
                  <a:gd name="connsiteX6" fmla="*/ 8706 w 9933"/>
                  <a:gd name="connsiteY6" fmla="*/ 3816 h 10000"/>
                  <a:gd name="connsiteX7" fmla="*/ 8706 w 9933"/>
                  <a:gd name="connsiteY7" fmla="*/ 3498 h 10000"/>
                  <a:gd name="connsiteX8" fmla="*/ 7087 w 9933"/>
                  <a:gd name="connsiteY8" fmla="*/ 3498 h 10000"/>
                  <a:gd name="connsiteX9" fmla="*/ 7087 w 9933"/>
                  <a:gd name="connsiteY9" fmla="*/ 1365 h 10000"/>
                  <a:gd name="connsiteX10" fmla="*/ 4705 w 9933"/>
                  <a:gd name="connsiteY10" fmla="*/ 550 h 10000"/>
                  <a:gd name="connsiteX11" fmla="*/ 4705 w 9933"/>
                  <a:gd name="connsiteY11" fmla="*/ 5672 h 10000"/>
                  <a:gd name="connsiteX12" fmla="*/ 4328 w 9933"/>
                  <a:gd name="connsiteY12" fmla="*/ 5678 h 10000"/>
                  <a:gd name="connsiteX13" fmla="*/ 4328 w 9933"/>
                  <a:gd name="connsiteY13" fmla="*/ 1756 h 10000"/>
                  <a:gd name="connsiteX14" fmla="*/ 3527 w 9933"/>
                  <a:gd name="connsiteY14" fmla="*/ 2061 h 10000"/>
                  <a:gd name="connsiteX15" fmla="*/ 3094 w 9933"/>
                  <a:gd name="connsiteY15" fmla="*/ 2061 h 10000"/>
                  <a:gd name="connsiteX16" fmla="*/ 3094 w 9933"/>
                  <a:gd name="connsiteY16" fmla="*/ 0 h 10000"/>
                  <a:gd name="connsiteX17" fmla="*/ 2934 w 9933"/>
                  <a:gd name="connsiteY17" fmla="*/ 0 h 10000"/>
                  <a:gd name="connsiteX18" fmla="*/ 2934 w 9933"/>
                  <a:gd name="connsiteY18" fmla="*/ 2061 h 10000"/>
                  <a:gd name="connsiteX19" fmla="*/ 2567 w 9933"/>
                  <a:gd name="connsiteY19" fmla="*/ 2061 h 10000"/>
                  <a:gd name="connsiteX20" fmla="*/ 2567 w 9933"/>
                  <a:gd name="connsiteY20" fmla="*/ 2492 h 10000"/>
                  <a:gd name="connsiteX21" fmla="*/ 1907 w 9933"/>
                  <a:gd name="connsiteY21" fmla="*/ 2815 h 10000"/>
                  <a:gd name="connsiteX22" fmla="*/ 1907 w 9933"/>
                  <a:gd name="connsiteY22" fmla="*/ 4413 h 10000"/>
                  <a:gd name="connsiteX23" fmla="*/ 1554 w 9933"/>
                  <a:gd name="connsiteY23" fmla="*/ 4413 h 10000"/>
                  <a:gd name="connsiteX24" fmla="*/ 1554 w 9933"/>
                  <a:gd name="connsiteY24" fmla="*/ 4837 h 10000"/>
                  <a:gd name="connsiteX25" fmla="*/ 1907 w 9933"/>
                  <a:gd name="connsiteY25" fmla="*/ 4837 h 10000"/>
                  <a:gd name="connsiteX26" fmla="*/ 1907 w 9933"/>
                  <a:gd name="connsiteY26" fmla="*/ 5367 h 10000"/>
                  <a:gd name="connsiteX27" fmla="*/ 1554 w 9933"/>
                  <a:gd name="connsiteY27" fmla="*/ 5367 h 10000"/>
                  <a:gd name="connsiteX28" fmla="*/ 1554 w 9933"/>
                  <a:gd name="connsiteY28" fmla="*/ 5791 h 10000"/>
                  <a:gd name="connsiteX29" fmla="*/ 1907 w 9933"/>
                  <a:gd name="connsiteY29" fmla="*/ 5791 h 10000"/>
                  <a:gd name="connsiteX30" fmla="*/ 1907 w 9933"/>
                  <a:gd name="connsiteY30" fmla="*/ 7043 h 10000"/>
                  <a:gd name="connsiteX31" fmla="*/ 853 w 9933"/>
                  <a:gd name="connsiteY31" fmla="*/ 7043 h 10000"/>
                  <a:gd name="connsiteX32" fmla="*/ 853 w 9933"/>
                  <a:gd name="connsiteY32" fmla="*/ 7818 h 10000"/>
                  <a:gd name="connsiteX33" fmla="*/ 1394 w 9933"/>
                  <a:gd name="connsiteY33" fmla="*/ 7838 h 10000"/>
                  <a:gd name="connsiteX34" fmla="*/ 2126 w 9933"/>
                  <a:gd name="connsiteY34" fmla="*/ 7315 h 10000"/>
                  <a:gd name="connsiteX35" fmla="*/ 2120 w 9933"/>
                  <a:gd name="connsiteY35" fmla="*/ 7818 h 10000"/>
                  <a:gd name="connsiteX36" fmla="*/ 2793 w 9933"/>
                  <a:gd name="connsiteY36" fmla="*/ 7368 h 10000"/>
                  <a:gd name="connsiteX37" fmla="*/ 2793 w 9933"/>
                  <a:gd name="connsiteY37" fmla="*/ 7818 h 10000"/>
                  <a:gd name="connsiteX38" fmla="*/ 3460 w 9933"/>
                  <a:gd name="connsiteY38" fmla="*/ 7361 h 10000"/>
                  <a:gd name="connsiteX39" fmla="*/ 3466 w 9933"/>
                  <a:gd name="connsiteY39" fmla="*/ 7811 h 10000"/>
                  <a:gd name="connsiteX40" fmla="*/ 4106 w 9933"/>
                  <a:gd name="connsiteY40" fmla="*/ 7328 h 10000"/>
                  <a:gd name="connsiteX41" fmla="*/ 4106 w 9933"/>
                  <a:gd name="connsiteY41" fmla="*/ 8613 h 10000"/>
                  <a:gd name="connsiteX42" fmla="*/ 4181 w 9933"/>
                  <a:gd name="connsiteY42" fmla="*/ 8520 h 10000"/>
                  <a:gd name="connsiteX43" fmla="*/ 4253 w 9933"/>
                  <a:gd name="connsiteY43" fmla="*/ 8434 h 10000"/>
                  <a:gd name="connsiteX44" fmla="*/ 4343 w 9933"/>
                  <a:gd name="connsiteY44" fmla="*/ 8361 h 10000"/>
                  <a:gd name="connsiteX45" fmla="*/ 4441 w 9933"/>
                  <a:gd name="connsiteY45" fmla="*/ 8295 h 10000"/>
                  <a:gd name="connsiteX46" fmla="*/ 4540 w 9933"/>
                  <a:gd name="connsiteY46" fmla="*/ 8249 h 10000"/>
                  <a:gd name="connsiteX47" fmla="*/ 4647 w 9933"/>
                  <a:gd name="connsiteY47" fmla="*/ 8215 h 10000"/>
                  <a:gd name="connsiteX48" fmla="*/ 4758 w 9933"/>
                  <a:gd name="connsiteY48" fmla="*/ 8189 h 10000"/>
                  <a:gd name="connsiteX49" fmla="*/ 4886 w 9933"/>
                  <a:gd name="connsiteY49" fmla="*/ 8182 h 10000"/>
                  <a:gd name="connsiteX50" fmla="*/ 5060 w 9933"/>
                  <a:gd name="connsiteY50" fmla="*/ 8195 h 10000"/>
                  <a:gd name="connsiteX51" fmla="*/ 5234 w 9933"/>
                  <a:gd name="connsiteY51" fmla="*/ 8242 h 10000"/>
                  <a:gd name="connsiteX52" fmla="*/ 5373 w 9933"/>
                  <a:gd name="connsiteY52" fmla="*/ 8321 h 10000"/>
                  <a:gd name="connsiteX53" fmla="*/ 5515 w 9933"/>
                  <a:gd name="connsiteY53" fmla="*/ 8421 h 10000"/>
                  <a:gd name="connsiteX54" fmla="*/ 5635 w 9933"/>
                  <a:gd name="connsiteY54" fmla="*/ 8540 h 10000"/>
                  <a:gd name="connsiteX55" fmla="*/ 5714 w 9933"/>
                  <a:gd name="connsiteY55" fmla="*/ 8686 h 10000"/>
                  <a:gd name="connsiteX56" fmla="*/ 5788 w 9933"/>
                  <a:gd name="connsiteY56" fmla="*/ 8838 h 10000"/>
                  <a:gd name="connsiteX57" fmla="*/ 5813 w 9933"/>
                  <a:gd name="connsiteY57" fmla="*/ 9004 h 10000"/>
                  <a:gd name="connsiteX58" fmla="*/ 5847 w 9933"/>
                  <a:gd name="connsiteY58" fmla="*/ 8997 h 10000"/>
                  <a:gd name="connsiteX59" fmla="*/ 5873 w 9933"/>
                  <a:gd name="connsiteY59" fmla="*/ 8997 h 10000"/>
                  <a:gd name="connsiteX60" fmla="*/ 5900 w 9933"/>
                  <a:gd name="connsiteY60" fmla="*/ 8991 h 10000"/>
                  <a:gd name="connsiteX61" fmla="*/ 5926 w 9933"/>
                  <a:gd name="connsiteY61" fmla="*/ 8991 h 10000"/>
                  <a:gd name="connsiteX62" fmla="*/ 5960 w 9933"/>
                  <a:gd name="connsiteY62" fmla="*/ 8984 h 10000"/>
                  <a:gd name="connsiteX63" fmla="*/ 5992 w 9933"/>
                  <a:gd name="connsiteY63" fmla="*/ 8984 h 10000"/>
                  <a:gd name="connsiteX64" fmla="*/ 6019 w 9933"/>
                  <a:gd name="connsiteY64" fmla="*/ 8984 h 10000"/>
                  <a:gd name="connsiteX65" fmla="*/ 6054 w 9933"/>
                  <a:gd name="connsiteY65" fmla="*/ 8984 h 10000"/>
                  <a:gd name="connsiteX66" fmla="*/ 6193 w 9933"/>
                  <a:gd name="connsiteY66" fmla="*/ 8991 h 10000"/>
                  <a:gd name="connsiteX67" fmla="*/ 6320 w 9933"/>
                  <a:gd name="connsiteY67" fmla="*/ 9024 h 10000"/>
                  <a:gd name="connsiteX68" fmla="*/ 6446 w 9933"/>
                  <a:gd name="connsiteY68" fmla="*/ 9070 h 10000"/>
                  <a:gd name="connsiteX69" fmla="*/ 6561 w 9933"/>
                  <a:gd name="connsiteY69" fmla="*/ 9137 h 10000"/>
                  <a:gd name="connsiteX70" fmla="*/ 6666 w 9933"/>
                  <a:gd name="connsiteY70" fmla="*/ 9216 h 10000"/>
                  <a:gd name="connsiteX71" fmla="*/ 6760 w 9933"/>
                  <a:gd name="connsiteY71" fmla="*/ 9302 h 10000"/>
                  <a:gd name="connsiteX72" fmla="*/ 6835 w 9933"/>
                  <a:gd name="connsiteY72" fmla="*/ 9415 h 10000"/>
                  <a:gd name="connsiteX73" fmla="*/ 6901 w 9933"/>
                  <a:gd name="connsiteY73" fmla="*/ 9527 h 10000"/>
                  <a:gd name="connsiteX74" fmla="*/ 3094 w 9933"/>
                  <a:gd name="connsiteY74" fmla="*/ 9527 h 10000"/>
                  <a:gd name="connsiteX75" fmla="*/ 3133 w 9933"/>
                  <a:gd name="connsiteY75" fmla="*/ 9441 h 10000"/>
                  <a:gd name="connsiteX76" fmla="*/ 3187 w 9933"/>
                  <a:gd name="connsiteY76" fmla="*/ 9355 h 10000"/>
                  <a:gd name="connsiteX77" fmla="*/ 3241 w 9933"/>
                  <a:gd name="connsiteY77" fmla="*/ 9289 h 10000"/>
                  <a:gd name="connsiteX78" fmla="*/ 3312 w 9933"/>
                  <a:gd name="connsiteY78" fmla="*/ 9223 h 10000"/>
                  <a:gd name="connsiteX79" fmla="*/ 3379 w 9933"/>
                  <a:gd name="connsiteY79" fmla="*/ 9170 h 10000"/>
                  <a:gd name="connsiteX80" fmla="*/ 3460 w 9933"/>
                  <a:gd name="connsiteY80" fmla="*/ 9117 h 10000"/>
                  <a:gd name="connsiteX81" fmla="*/ 3540 w 9933"/>
                  <a:gd name="connsiteY81" fmla="*/ 9077 h 10000"/>
                  <a:gd name="connsiteX82" fmla="*/ 3633 w 9933"/>
                  <a:gd name="connsiteY82" fmla="*/ 9044 h 10000"/>
                  <a:gd name="connsiteX83" fmla="*/ 3633 w 9933"/>
                  <a:gd name="connsiteY83" fmla="*/ 8195 h 10000"/>
                  <a:gd name="connsiteX84" fmla="*/ 488 w 9933"/>
                  <a:gd name="connsiteY84" fmla="*/ 8209 h 10000"/>
                  <a:gd name="connsiteX85" fmla="*/ 488 w 9933"/>
                  <a:gd name="connsiteY85" fmla="*/ 8838 h 10000"/>
                  <a:gd name="connsiteX86" fmla="*/ 428 w 9933"/>
                  <a:gd name="connsiteY86" fmla="*/ 8918 h 10000"/>
                  <a:gd name="connsiteX87" fmla="*/ 382 w 9933"/>
                  <a:gd name="connsiteY87" fmla="*/ 9004 h 10000"/>
                  <a:gd name="connsiteX88" fmla="*/ 347 w 9933"/>
                  <a:gd name="connsiteY88" fmla="*/ 9097 h 10000"/>
                  <a:gd name="connsiteX89" fmla="*/ 334 w 9933"/>
                  <a:gd name="connsiteY89" fmla="*/ 9203 h 10000"/>
                  <a:gd name="connsiteX90" fmla="*/ 307 w 9933"/>
                  <a:gd name="connsiteY90" fmla="*/ 9196 h 10000"/>
                  <a:gd name="connsiteX91" fmla="*/ 286 w 9933"/>
                  <a:gd name="connsiteY91" fmla="*/ 9196 h 10000"/>
                  <a:gd name="connsiteX92" fmla="*/ 260 w 9933"/>
                  <a:gd name="connsiteY92" fmla="*/ 9190 h 10000"/>
                  <a:gd name="connsiteX93" fmla="*/ 234 w 9933"/>
                  <a:gd name="connsiteY93" fmla="*/ 9190 h 10000"/>
                  <a:gd name="connsiteX94" fmla="*/ 147 w 9933"/>
                  <a:gd name="connsiteY94" fmla="*/ 9196 h 10000"/>
                  <a:gd name="connsiteX95" fmla="*/ 74 w 9933"/>
                  <a:gd name="connsiteY95" fmla="*/ 9216 h 10000"/>
                  <a:gd name="connsiteX96" fmla="*/ 1 w 9933"/>
                  <a:gd name="connsiteY96" fmla="*/ 9243 h 10000"/>
                  <a:gd name="connsiteX97" fmla="*/ 1102 w 9933"/>
                  <a:gd name="connsiteY97" fmla="*/ 9282 h 10000"/>
                  <a:gd name="connsiteX98" fmla="*/ 516 w 9933"/>
                  <a:gd name="connsiteY98" fmla="*/ 8684 h 10000"/>
                  <a:gd name="connsiteX99" fmla="*/ 405 w 9933"/>
                  <a:gd name="connsiteY99" fmla="*/ 8678 h 10000"/>
                  <a:gd name="connsiteX100" fmla="*/ 7 w 9933"/>
                  <a:gd name="connsiteY100" fmla="*/ 7088 h 10000"/>
                  <a:gd name="connsiteX101" fmla="*/ 905 w 9933"/>
                  <a:gd name="connsiteY101" fmla="*/ 8758 h 10000"/>
                  <a:gd name="connsiteX102" fmla="*/ 551 w 9933"/>
                  <a:gd name="connsiteY102" fmla="*/ 8945 h 10000"/>
                  <a:gd name="connsiteX103" fmla="*/ 992 w 9933"/>
                  <a:gd name="connsiteY103" fmla="*/ 9002 h 10000"/>
                  <a:gd name="connsiteX104" fmla="*/ 1459 w 9933"/>
                  <a:gd name="connsiteY104" fmla="*/ 9426 h 10000"/>
                  <a:gd name="connsiteX105" fmla="*/ 8405 w 9933"/>
                  <a:gd name="connsiteY105" fmla="*/ 9998 h 10000"/>
                  <a:gd name="connsiteX106" fmla="*/ 9857 w 9933"/>
                  <a:gd name="connsiteY106" fmla="*/ 9527 h 10000"/>
                  <a:gd name="connsiteX107" fmla="*/ 9933 w 9933"/>
                  <a:gd name="connsiteY107" fmla="*/ 9527 h 10000"/>
                  <a:gd name="connsiteX0" fmla="*/ 9993 w 9993"/>
                  <a:gd name="connsiteY0" fmla="*/ 9527 h 10000"/>
                  <a:gd name="connsiteX1" fmla="*/ 9993 w 9993"/>
                  <a:gd name="connsiteY1" fmla="*/ 7381 h 10000"/>
                  <a:gd name="connsiteX2" fmla="*/ 9167 w 9993"/>
                  <a:gd name="connsiteY2" fmla="*/ 7381 h 10000"/>
                  <a:gd name="connsiteX3" fmla="*/ 9167 w 9993"/>
                  <a:gd name="connsiteY3" fmla="*/ 4128 h 10000"/>
                  <a:gd name="connsiteX4" fmla="*/ 7128 w 9993"/>
                  <a:gd name="connsiteY4" fmla="*/ 4128 h 10000"/>
                  <a:gd name="connsiteX5" fmla="*/ 7128 w 9993"/>
                  <a:gd name="connsiteY5" fmla="*/ 3816 h 10000"/>
                  <a:gd name="connsiteX6" fmla="*/ 8758 w 9993"/>
                  <a:gd name="connsiteY6" fmla="*/ 3816 h 10000"/>
                  <a:gd name="connsiteX7" fmla="*/ 8758 w 9993"/>
                  <a:gd name="connsiteY7" fmla="*/ 3498 h 10000"/>
                  <a:gd name="connsiteX8" fmla="*/ 7128 w 9993"/>
                  <a:gd name="connsiteY8" fmla="*/ 3498 h 10000"/>
                  <a:gd name="connsiteX9" fmla="*/ 7128 w 9993"/>
                  <a:gd name="connsiteY9" fmla="*/ 1365 h 10000"/>
                  <a:gd name="connsiteX10" fmla="*/ 4730 w 9993"/>
                  <a:gd name="connsiteY10" fmla="*/ 550 h 10000"/>
                  <a:gd name="connsiteX11" fmla="*/ 4730 w 9993"/>
                  <a:gd name="connsiteY11" fmla="*/ 5672 h 10000"/>
                  <a:gd name="connsiteX12" fmla="*/ 4350 w 9993"/>
                  <a:gd name="connsiteY12" fmla="*/ 5678 h 10000"/>
                  <a:gd name="connsiteX13" fmla="*/ 4350 w 9993"/>
                  <a:gd name="connsiteY13" fmla="*/ 1756 h 10000"/>
                  <a:gd name="connsiteX14" fmla="*/ 3544 w 9993"/>
                  <a:gd name="connsiteY14" fmla="*/ 2061 h 10000"/>
                  <a:gd name="connsiteX15" fmla="*/ 3108 w 9993"/>
                  <a:gd name="connsiteY15" fmla="*/ 2061 h 10000"/>
                  <a:gd name="connsiteX16" fmla="*/ 3108 w 9993"/>
                  <a:gd name="connsiteY16" fmla="*/ 0 h 10000"/>
                  <a:gd name="connsiteX17" fmla="*/ 2947 w 9993"/>
                  <a:gd name="connsiteY17" fmla="*/ 0 h 10000"/>
                  <a:gd name="connsiteX18" fmla="*/ 2947 w 9993"/>
                  <a:gd name="connsiteY18" fmla="*/ 2061 h 10000"/>
                  <a:gd name="connsiteX19" fmla="*/ 2577 w 9993"/>
                  <a:gd name="connsiteY19" fmla="*/ 2061 h 10000"/>
                  <a:gd name="connsiteX20" fmla="*/ 2577 w 9993"/>
                  <a:gd name="connsiteY20" fmla="*/ 2492 h 10000"/>
                  <a:gd name="connsiteX21" fmla="*/ 1913 w 9993"/>
                  <a:gd name="connsiteY21" fmla="*/ 2815 h 10000"/>
                  <a:gd name="connsiteX22" fmla="*/ 1913 w 9993"/>
                  <a:gd name="connsiteY22" fmla="*/ 4413 h 10000"/>
                  <a:gd name="connsiteX23" fmla="*/ 1557 w 9993"/>
                  <a:gd name="connsiteY23" fmla="*/ 4413 h 10000"/>
                  <a:gd name="connsiteX24" fmla="*/ 1557 w 9993"/>
                  <a:gd name="connsiteY24" fmla="*/ 4837 h 10000"/>
                  <a:gd name="connsiteX25" fmla="*/ 1913 w 9993"/>
                  <a:gd name="connsiteY25" fmla="*/ 4837 h 10000"/>
                  <a:gd name="connsiteX26" fmla="*/ 1913 w 9993"/>
                  <a:gd name="connsiteY26" fmla="*/ 5367 h 10000"/>
                  <a:gd name="connsiteX27" fmla="*/ 1557 w 9993"/>
                  <a:gd name="connsiteY27" fmla="*/ 5367 h 10000"/>
                  <a:gd name="connsiteX28" fmla="*/ 1557 w 9993"/>
                  <a:gd name="connsiteY28" fmla="*/ 5791 h 10000"/>
                  <a:gd name="connsiteX29" fmla="*/ 1913 w 9993"/>
                  <a:gd name="connsiteY29" fmla="*/ 5791 h 10000"/>
                  <a:gd name="connsiteX30" fmla="*/ 1913 w 9993"/>
                  <a:gd name="connsiteY30" fmla="*/ 7043 h 10000"/>
                  <a:gd name="connsiteX31" fmla="*/ 852 w 9993"/>
                  <a:gd name="connsiteY31" fmla="*/ 7043 h 10000"/>
                  <a:gd name="connsiteX32" fmla="*/ 852 w 9993"/>
                  <a:gd name="connsiteY32" fmla="*/ 7818 h 10000"/>
                  <a:gd name="connsiteX33" fmla="*/ 1396 w 9993"/>
                  <a:gd name="connsiteY33" fmla="*/ 7838 h 10000"/>
                  <a:gd name="connsiteX34" fmla="*/ 2133 w 9993"/>
                  <a:gd name="connsiteY34" fmla="*/ 7315 h 10000"/>
                  <a:gd name="connsiteX35" fmla="*/ 2127 w 9993"/>
                  <a:gd name="connsiteY35" fmla="*/ 7818 h 10000"/>
                  <a:gd name="connsiteX36" fmla="*/ 2805 w 9993"/>
                  <a:gd name="connsiteY36" fmla="*/ 7368 h 10000"/>
                  <a:gd name="connsiteX37" fmla="*/ 2805 w 9993"/>
                  <a:gd name="connsiteY37" fmla="*/ 7818 h 10000"/>
                  <a:gd name="connsiteX38" fmla="*/ 3476 w 9993"/>
                  <a:gd name="connsiteY38" fmla="*/ 7361 h 10000"/>
                  <a:gd name="connsiteX39" fmla="*/ 3482 w 9993"/>
                  <a:gd name="connsiteY39" fmla="*/ 7811 h 10000"/>
                  <a:gd name="connsiteX40" fmla="*/ 4127 w 9993"/>
                  <a:gd name="connsiteY40" fmla="*/ 7328 h 10000"/>
                  <a:gd name="connsiteX41" fmla="*/ 4127 w 9993"/>
                  <a:gd name="connsiteY41" fmla="*/ 8613 h 10000"/>
                  <a:gd name="connsiteX42" fmla="*/ 4202 w 9993"/>
                  <a:gd name="connsiteY42" fmla="*/ 8520 h 10000"/>
                  <a:gd name="connsiteX43" fmla="*/ 4275 w 9993"/>
                  <a:gd name="connsiteY43" fmla="*/ 8434 h 10000"/>
                  <a:gd name="connsiteX44" fmla="*/ 4365 w 9993"/>
                  <a:gd name="connsiteY44" fmla="*/ 8361 h 10000"/>
                  <a:gd name="connsiteX45" fmla="*/ 4464 w 9993"/>
                  <a:gd name="connsiteY45" fmla="*/ 8295 h 10000"/>
                  <a:gd name="connsiteX46" fmla="*/ 4564 w 9993"/>
                  <a:gd name="connsiteY46" fmla="*/ 8249 h 10000"/>
                  <a:gd name="connsiteX47" fmla="*/ 4671 w 9993"/>
                  <a:gd name="connsiteY47" fmla="*/ 8215 h 10000"/>
                  <a:gd name="connsiteX48" fmla="*/ 4783 w 9993"/>
                  <a:gd name="connsiteY48" fmla="*/ 8189 h 10000"/>
                  <a:gd name="connsiteX49" fmla="*/ 4912 w 9993"/>
                  <a:gd name="connsiteY49" fmla="*/ 8182 h 10000"/>
                  <a:gd name="connsiteX50" fmla="*/ 5087 w 9993"/>
                  <a:gd name="connsiteY50" fmla="*/ 8195 h 10000"/>
                  <a:gd name="connsiteX51" fmla="*/ 5262 w 9993"/>
                  <a:gd name="connsiteY51" fmla="*/ 8242 h 10000"/>
                  <a:gd name="connsiteX52" fmla="*/ 5402 w 9993"/>
                  <a:gd name="connsiteY52" fmla="*/ 8321 h 10000"/>
                  <a:gd name="connsiteX53" fmla="*/ 5545 w 9993"/>
                  <a:gd name="connsiteY53" fmla="*/ 8421 h 10000"/>
                  <a:gd name="connsiteX54" fmla="*/ 5666 w 9993"/>
                  <a:gd name="connsiteY54" fmla="*/ 8540 h 10000"/>
                  <a:gd name="connsiteX55" fmla="*/ 5746 w 9993"/>
                  <a:gd name="connsiteY55" fmla="*/ 8686 h 10000"/>
                  <a:gd name="connsiteX56" fmla="*/ 5820 w 9993"/>
                  <a:gd name="connsiteY56" fmla="*/ 8838 h 10000"/>
                  <a:gd name="connsiteX57" fmla="*/ 5845 w 9993"/>
                  <a:gd name="connsiteY57" fmla="*/ 9004 h 10000"/>
                  <a:gd name="connsiteX58" fmla="*/ 5879 w 9993"/>
                  <a:gd name="connsiteY58" fmla="*/ 8997 h 10000"/>
                  <a:gd name="connsiteX59" fmla="*/ 5906 w 9993"/>
                  <a:gd name="connsiteY59" fmla="*/ 8997 h 10000"/>
                  <a:gd name="connsiteX60" fmla="*/ 5933 w 9993"/>
                  <a:gd name="connsiteY60" fmla="*/ 8991 h 10000"/>
                  <a:gd name="connsiteX61" fmla="*/ 5959 w 9993"/>
                  <a:gd name="connsiteY61" fmla="*/ 8991 h 10000"/>
                  <a:gd name="connsiteX62" fmla="*/ 5993 w 9993"/>
                  <a:gd name="connsiteY62" fmla="*/ 8984 h 10000"/>
                  <a:gd name="connsiteX63" fmla="*/ 6025 w 9993"/>
                  <a:gd name="connsiteY63" fmla="*/ 8984 h 10000"/>
                  <a:gd name="connsiteX64" fmla="*/ 6053 w 9993"/>
                  <a:gd name="connsiteY64" fmla="*/ 8984 h 10000"/>
                  <a:gd name="connsiteX65" fmla="*/ 6088 w 9993"/>
                  <a:gd name="connsiteY65" fmla="*/ 8984 h 10000"/>
                  <a:gd name="connsiteX66" fmla="*/ 6228 w 9993"/>
                  <a:gd name="connsiteY66" fmla="*/ 8991 h 10000"/>
                  <a:gd name="connsiteX67" fmla="*/ 6356 w 9993"/>
                  <a:gd name="connsiteY67" fmla="*/ 9024 h 10000"/>
                  <a:gd name="connsiteX68" fmla="*/ 6482 w 9993"/>
                  <a:gd name="connsiteY68" fmla="*/ 9070 h 10000"/>
                  <a:gd name="connsiteX69" fmla="*/ 6598 w 9993"/>
                  <a:gd name="connsiteY69" fmla="*/ 9137 h 10000"/>
                  <a:gd name="connsiteX70" fmla="*/ 6704 w 9993"/>
                  <a:gd name="connsiteY70" fmla="*/ 9216 h 10000"/>
                  <a:gd name="connsiteX71" fmla="*/ 6799 w 9993"/>
                  <a:gd name="connsiteY71" fmla="*/ 9302 h 10000"/>
                  <a:gd name="connsiteX72" fmla="*/ 6874 w 9993"/>
                  <a:gd name="connsiteY72" fmla="*/ 9415 h 10000"/>
                  <a:gd name="connsiteX73" fmla="*/ 6941 w 9993"/>
                  <a:gd name="connsiteY73" fmla="*/ 9527 h 10000"/>
                  <a:gd name="connsiteX74" fmla="*/ 3108 w 9993"/>
                  <a:gd name="connsiteY74" fmla="*/ 9527 h 10000"/>
                  <a:gd name="connsiteX75" fmla="*/ 3147 w 9993"/>
                  <a:gd name="connsiteY75" fmla="*/ 9441 h 10000"/>
                  <a:gd name="connsiteX76" fmla="*/ 3201 w 9993"/>
                  <a:gd name="connsiteY76" fmla="*/ 9355 h 10000"/>
                  <a:gd name="connsiteX77" fmla="*/ 3256 w 9993"/>
                  <a:gd name="connsiteY77" fmla="*/ 9289 h 10000"/>
                  <a:gd name="connsiteX78" fmla="*/ 3327 w 9993"/>
                  <a:gd name="connsiteY78" fmla="*/ 9223 h 10000"/>
                  <a:gd name="connsiteX79" fmla="*/ 3395 w 9993"/>
                  <a:gd name="connsiteY79" fmla="*/ 9170 h 10000"/>
                  <a:gd name="connsiteX80" fmla="*/ 3476 w 9993"/>
                  <a:gd name="connsiteY80" fmla="*/ 9117 h 10000"/>
                  <a:gd name="connsiteX81" fmla="*/ 3557 w 9993"/>
                  <a:gd name="connsiteY81" fmla="*/ 9077 h 10000"/>
                  <a:gd name="connsiteX82" fmla="*/ 3651 w 9993"/>
                  <a:gd name="connsiteY82" fmla="*/ 9044 h 10000"/>
                  <a:gd name="connsiteX83" fmla="*/ 3651 w 9993"/>
                  <a:gd name="connsiteY83" fmla="*/ 8195 h 10000"/>
                  <a:gd name="connsiteX84" fmla="*/ 484 w 9993"/>
                  <a:gd name="connsiteY84" fmla="*/ 8209 h 10000"/>
                  <a:gd name="connsiteX85" fmla="*/ 484 w 9993"/>
                  <a:gd name="connsiteY85" fmla="*/ 8838 h 10000"/>
                  <a:gd name="connsiteX86" fmla="*/ 424 w 9993"/>
                  <a:gd name="connsiteY86" fmla="*/ 8918 h 10000"/>
                  <a:gd name="connsiteX87" fmla="*/ 378 w 9993"/>
                  <a:gd name="connsiteY87" fmla="*/ 9004 h 10000"/>
                  <a:gd name="connsiteX88" fmla="*/ 342 w 9993"/>
                  <a:gd name="connsiteY88" fmla="*/ 9097 h 10000"/>
                  <a:gd name="connsiteX89" fmla="*/ 329 w 9993"/>
                  <a:gd name="connsiteY89" fmla="*/ 9203 h 10000"/>
                  <a:gd name="connsiteX90" fmla="*/ 302 w 9993"/>
                  <a:gd name="connsiteY90" fmla="*/ 9196 h 10000"/>
                  <a:gd name="connsiteX91" fmla="*/ 281 w 9993"/>
                  <a:gd name="connsiteY91" fmla="*/ 9196 h 10000"/>
                  <a:gd name="connsiteX92" fmla="*/ 255 w 9993"/>
                  <a:gd name="connsiteY92" fmla="*/ 9190 h 10000"/>
                  <a:gd name="connsiteX93" fmla="*/ 229 w 9993"/>
                  <a:gd name="connsiteY93" fmla="*/ 9190 h 10000"/>
                  <a:gd name="connsiteX94" fmla="*/ 141 w 9993"/>
                  <a:gd name="connsiteY94" fmla="*/ 9196 h 10000"/>
                  <a:gd name="connsiteX95" fmla="*/ 67 w 9993"/>
                  <a:gd name="connsiteY95" fmla="*/ 9216 h 10000"/>
                  <a:gd name="connsiteX96" fmla="*/ 1346 w 9993"/>
                  <a:gd name="connsiteY96" fmla="*/ 9184 h 10000"/>
                  <a:gd name="connsiteX97" fmla="*/ 1102 w 9993"/>
                  <a:gd name="connsiteY97" fmla="*/ 9282 h 10000"/>
                  <a:gd name="connsiteX98" fmla="*/ 512 w 9993"/>
                  <a:gd name="connsiteY98" fmla="*/ 8684 h 10000"/>
                  <a:gd name="connsiteX99" fmla="*/ 401 w 9993"/>
                  <a:gd name="connsiteY99" fmla="*/ 8678 h 10000"/>
                  <a:gd name="connsiteX100" fmla="*/ 0 w 9993"/>
                  <a:gd name="connsiteY100" fmla="*/ 7088 h 10000"/>
                  <a:gd name="connsiteX101" fmla="*/ 904 w 9993"/>
                  <a:gd name="connsiteY101" fmla="*/ 8758 h 10000"/>
                  <a:gd name="connsiteX102" fmla="*/ 548 w 9993"/>
                  <a:gd name="connsiteY102" fmla="*/ 8945 h 10000"/>
                  <a:gd name="connsiteX103" fmla="*/ 992 w 9993"/>
                  <a:gd name="connsiteY103" fmla="*/ 9002 h 10000"/>
                  <a:gd name="connsiteX104" fmla="*/ 1462 w 9993"/>
                  <a:gd name="connsiteY104" fmla="*/ 9426 h 10000"/>
                  <a:gd name="connsiteX105" fmla="*/ 8455 w 9993"/>
                  <a:gd name="connsiteY105" fmla="*/ 9998 h 10000"/>
                  <a:gd name="connsiteX106" fmla="*/ 9916 w 9993"/>
                  <a:gd name="connsiteY106" fmla="*/ 9527 h 10000"/>
                  <a:gd name="connsiteX107" fmla="*/ 9993 w 9993"/>
                  <a:gd name="connsiteY107" fmla="*/ 9527 h 10000"/>
                  <a:gd name="connsiteX0" fmla="*/ 10000 w 10000"/>
                  <a:gd name="connsiteY0" fmla="*/ 9527 h 10000"/>
                  <a:gd name="connsiteX1" fmla="*/ 10000 w 10000"/>
                  <a:gd name="connsiteY1" fmla="*/ 7381 h 10000"/>
                  <a:gd name="connsiteX2" fmla="*/ 9173 w 10000"/>
                  <a:gd name="connsiteY2" fmla="*/ 7381 h 10000"/>
                  <a:gd name="connsiteX3" fmla="*/ 9173 w 10000"/>
                  <a:gd name="connsiteY3" fmla="*/ 4128 h 10000"/>
                  <a:gd name="connsiteX4" fmla="*/ 7133 w 10000"/>
                  <a:gd name="connsiteY4" fmla="*/ 4128 h 10000"/>
                  <a:gd name="connsiteX5" fmla="*/ 7133 w 10000"/>
                  <a:gd name="connsiteY5" fmla="*/ 3816 h 10000"/>
                  <a:gd name="connsiteX6" fmla="*/ 8764 w 10000"/>
                  <a:gd name="connsiteY6" fmla="*/ 3816 h 10000"/>
                  <a:gd name="connsiteX7" fmla="*/ 8764 w 10000"/>
                  <a:gd name="connsiteY7" fmla="*/ 3498 h 10000"/>
                  <a:gd name="connsiteX8" fmla="*/ 7133 w 10000"/>
                  <a:gd name="connsiteY8" fmla="*/ 3498 h 10000"/>
                  <a:gd name="connsiteX9" fmla="*/ 7133 w 10000"/>
                  <a:gd name="connsiteY9" fmla="*/ 1365 h 10000"/>
                  <a:gd name="connsiteX10" fmla="*/ 4733 w 10000"/>
                  <a:gd name="connsiteY10" fmla="*/ 550 h 10000"/>
                  <a:gd name="connsiteX11" fmla="*/ 4733 w 10000"/>
                  <a:gd name="connsiteY11" fmla="*/ 5672 h 10000"/>
                  <a:gd name="connsiteX12" fmla="*/ 4353 w 10000"/>
                  <a:gd name="connsiteY12" fmla="*/ 5678 h 10000"/>
                  <a:gd name="connsiteX13" fmla="*/ 4353 w 10000"/>
                  <a:gd name="connsiteY13" fmla="*/ 1756 h 10000"/>
                  <a:gd name="connsiteX14" fmla="*/ 3546 w 10000"/>
                  <a:gd name="connsiteY14" fmla="*/ 2061 h 10000"/>
                  <a:gd name="connsiteX15" fmla="*/ 3110 w 10000"/>
                  <a:gd name="connsiteY15" fmla="*/ 2061 h 10000"/>
                  <a:gd name="connsiteX16" fmla="*/ 3110 w 10000"/>
                  <a:gd name="connsiteY16" fmla="*/ 0 h 10000"/>
                  <a:gd name="connsiteX17" fmla="*/ 2949 w 10000"/>
                  <a:gd name="connsiteY17" fmla="*/ 0 h 10000"/>
                  <a:gd name="connsiteX18" fmla="*/ 2949 w 10000"/>
                  <a:gd name="connsiteY18" fmla="*/ 2061 h 10000"/>
                  <a:gd name="connsiteX19" fmla="*/ 2579 w 10000"/>
                  <a:gd name="connsiteY19" fmla="*/ 2061 h 10000"/>
                  <a:gd name="connsiteX20" fmla="*/ 2579 w 10000"/>
                  <a:gd name="connsiteY20" fmla="*/ 2492 h 10000"/>
                  <a:gd name="connsiteX21" fmla="*/ 1914 w 10000"/>
                  <a:gd name="connsiteY21" fmla="*/ 2815 h 10000"/>
                  <a:gd name="connsiteX22" fmla="*/ 1914 w 10000"/>
                  <a:gd name="connsiteY22" fmla="*/ 4413 h 10000"/>
                  <a:gd name="connsiteX23" fmla="*/ 1558 w 10000"/>
                  <a:gd name="connsiteY23" fmla="*/ 4413 h 10000"/>
                  <a:gd name="connsiteX24" fmla="*/ 1558 w 10000"/>
                  <a:gd name="connsiteY24" fmla="*/ 4837 h 10000"/>
                  <a:gd name="connsiteX25" fmla="*/ 1914 w 10000"/>
                  <a:gd name="connsiteY25" fmla="*/ 4837 h 10000"/>
                  <a:gd name="connsiteX26" fmla="*/ 1914 w 10000"/>
                  <a:gd name="connsiteY26" fmla="*/ 5367 h 10000"/>
                  <a:gd name="connsiteX27" fmla="*/ 1558 w 10000"/>
                  <a:gd name="connsiteY27" fmla="*/ 5367 h 10000"/>
                  <a:gd name="connsiteX28" fmla="*/ 1558 w 10000"/>
                  <a:gd name="connsiteY28" fmla="*/ 5791 h 10000"/>
                  <a:gd name="connsiteX29" fmla="*/ 1914 w 10000"/>
                  <a:gd name="connsiteY29" fmla="*/ 5791 h 10000"/>
                  <a:gd name="connsiteX30" fmla="*/ 1914 w 10000"/>
                  <a:gd name="connsiteY30" fmla="*/ 7043 h 10000"/>
                  <a:gd name="connsiteX31" fmla="*/ 853 w 10000"/>
                  <a:gd name="connsiteY31" fmla="*/ 7043 h 10000"/>
                  <a:gd name="connsiteX32" fmla="*/ 853 w 10000"/>
                  <a:gd name="connsiteY32" fmla="*/ 7818 h 10000"/>
                  <a:gd name="connsiteX33" fmla="*/ 1397 w 10000"/>
                  <a:gd name="connsiteY33" fmla="*/ 7838 h 10000"/>
                  <a:gd name="connsiteX34" fmla="*/ 2134 w 10000"/>
                  <a:gd name="connsiteY34" fmla="*/ 7315 h 10000"/>
                  <a:gd name="connsiteX35" fmla="*/ 2128 w 10000"/>
                  <a:gd name="connsiteY35" fmla="*/ 7818 h 10000"/>
                  <a:gd name="connsiteX36" fmla="*/ 2807 w 10000"/>
                  <a:gd name="connsiteY36" fmla="*/ 7368 h 10000"/>
                  <a:gd name="connsiteX37" fmla="*/ 2807 w 10000"/>
                  <a:gd name="connsiteY37" fmla="*/ 7818 h 10000"/>
                  <a:gd name="connsiteX38" fmla="*/ 3478 w 10000"/>
                  <a:gd name="connsiteY38" fmla="*/ 7361 h 10000"/>
                  <a:gd name="connsiteX39" fmla="*/ 3484 w 10000"/>
                  <a:gd name="connsiteY39" fmla="*/ 7811 h 10000"/>
                  <a:gd name="connsiteX40" fmla="*/ 4130 w 10000"/>
                  <a:gd name="connsiteY40" fmla="*/ 7328 h 10000"/>
                  <a:gd name="connsiteX41" fmla="*/ 4130 w 10000"/>
                  <a:gd name="connsiteY41" fmla="*/ 8613 h 10000"/>
                  <a:gd name="connsiteX42" fmla="*/ 4205 w 10000"/>
                  <a:gd name="connsiteY42" fmla="*/ 8520 h 10000"/>
                  <a:gd name="connsiteX43" fmla="*/ 4278 w 10000"/>
                  <a:gd name="connsiteY43" fmla="*/ 8434 h 10000"/>
                  <a:gd name="connsiteX44" fmla="*/ 4368 w 10000"/>
                  <a:gd name="connsiteY44" fmla="*/ 8361 h 10000"/>
                  <a:gd name="connsiteX45" fmla="*/ 4467 w 10000"/>
                  <a:gd name="connsiteY45" fmla="*/ 8295 h 10000"/>
                  <a:gd name="connsiteX46" fmla="*/ 4567 w 10000"/>
                  <a:gd name="connsiteY46" fmla="*/ 8249 h 10000"/>
                  <a:gd name="connsiteX47" fmla="*/ 4674 w 10000"/>
                  <a:gd name="connsiteY47" fmla="*/ 8215 h 10000"/>
                  <a:gd name="connsiteX48" fmla="*/ 4786 w 10000"/>
                  <a:gd name="connsiteY48" fmla="*/ 8189 h 10000"/>
                  <a:gd name="connsiteX49" fmla="*/ 4915 w 10000"/>
                  <a:gd name="connsiteY49" fmla="*/ 8182 h 10000"/>
                  <a:gd name="connsiteX50" fmla="*/ 5091 w 10000"/>
                  <a:gd name="connsiteY50" fmla="*/ 8195 h 10000"/>
                  <a:gd name="connsiteX51" fmla="*/ 5266 w 10000"/>
                  <a:gd name="connsiteY51" fmla="*/ 8242 h 10000"/>
                  <a:gd name="connsiteX52" fmla="*/ 5406 w 10000"/>
                  <a:gd name="connsiteY52" fmla="*/ 8321 h 10000"/>
                  <a:gd name="connsiteX53" fmla="*/ 5549 w 10000"/>
                  <a:gd name="connsiteY53" fmla="*/ 8421 h 10000"/>
                  <a:gd name="connsiteX54" fmla="*/ 5670 w 10000"/>
                  <a:gd name="connsiteY54" fmla="*/ 8540 h 10000"/>
                  <a:gd name="connsiteX55" fmla="*/ 5750 w 10000"/>
                  <a:gd name="connsiteY55" fmla="*/ 8686 h 10000"/>
                  <a:gd name="connsiteX56" fmla="*/ 5824 w 10000"/>
                  <a:gd name="connsiteY56" fmla="*/ 8838 h 10000"/>
                  <a:gd name="connsiteX57" fmla="*/ 5849 w 10000"/>
                  <a:gd name="connsiteY57" fmla="*/ 9004 h 10000"/>
                  <a:gd name="connsiteX58" fmla="*/ 5883 w 10000"/>
                  <a:gd name="connsiteY58" fmla="*/ 8997 h 10000"/>
                  <a:gd name="connsiteX59" fmla="*/ 5910 w 10000"/>
                  <a:gd name="connsiteY59" fmla="*/ 8997 h 10000"/>
                  <a:gd name="connsiteX60" fmla="*/ 5937 w 10000"/>
                  <a:gd name="connsiteY60" fmla="*/ 8991 h 10000"/>
                  <a:gd name="connsiteX61" fmla="*/ 5963 w 10000"/>
                  <a:gd name="connsiteY61" fmla="*/ 8991 h 10000"/>
                  <a:gd name="connsiteX62" fmla="*/ 5997 w 10000"/>
                  <a:gd name="connsiteY62" fmla="*/ 8984 h 10000"/>
                  <a:gd name="connsiteX63" fmla="*/ 6029 w 10000"/>
                  <a:gd name="connsiteY63" fmla="*/ 8984 h 10000"/>
                  <a:gd name="connsiteX64" fmla="*/ 6057 w 10000"/>
                  <a:gd name="connsiteY64" fmla="*/ 8984 h 10000"/>
                  <a:gd name="connsiteX65" fmla="*/ 6092 w 10000"/>
                  <a:gd name="connsiteY65" fmla="*/ 8984 h 10000"/>
                  <a:gd name="connsiteX66" fmla="*/ 6232 w 10000"/>
                  <a:gd name="connsiteY66" fmla="*/ 8991 h 10000"/>
                  <a:gd name="connsiteX67" fmla="*/ 6360 w 10000"/>
                  <a:gd name="connsiteY67" fmla="*/ 9024 h 10000"/>
                  <a:gd name="connsiteX68" fmla="*/ 6487 w 10000"/>
                  <a:gd name="connsiteY68" fmla="*/ 9070 h 10000"/>
                  <a:gd name="connsiteX69" fmla="*/ 6603 w 10000"/>
                  <a:gd name="connsiteY69" fmla="*/ 9137 h 10000"/>
                  <a:gd name="connsiteX70" fmla="*/ 6709 w 10000"/>
                  <a:gd name="connsiteY70" fmla="*/ 9216 h 10000"/>
                  <a:gd name="connsiteX71" fmla="*/ 6804 w 10000"/>
                  <a:gd name="connsiteY71" fmla="*/ 9302 h 10000"/>
                  <a:gd name="connsiteX72" fmla="*/ 6879 w 10000"/>
                  <a:gd name="connsiteY72" fmla="*/ 9415 h 10000"/>
                  <a:gd name="connsiteX73" fmla="*/ 6946 w 10000"/>
                  <a:gd name="connsiteY73" fmla="*/ 9527 h 10000"/>
                  <a:gd name="connsiteX74" fmla="*/ 3110 w 10000"/>
                  <a:gd name="connsiteY74" fmla="*/ 9527 h 10000"/>
                  <a:gd name="connsiteX75" fmla="*/ 3149 w 10000"/>
                  <a:gd name="connsiteY75" fmla="*/ 9441 h 10000"/>
                  <a:gd name="connsiteX76" fmla="*/ 3203 w 10000"/>
                  <a:gd name="connsiteY76" fmla="*/ 9355 h 10000"/>
                  <a:gd name="connsiteX77" fmla="*/ 3258 w 10000"/>
                  <a:gd name="connsiteY77" fmla="*/ 9289 h 10000"/>
                  <a:gd name="connsiteX78" fmla="*/ 3329 w 10000"/>
                  <a:gd name="connsiteY78" fmla="*/ 9223 h 10000"/>
                  <a:gd name="connsiteX79" fmla="*/ 3397 w 10000"/>
                  <a:gd name="connsiteY79" fmla="*/ 9170 h 10000"/>
                  <a:gd name="connsiteX80" fmla="*/ 3478 w 10000"/>
                  <a:gd name="connsiteY80" fmla="*/ 9117 h 10000"/>
                  <a:gd name="connsiteX81" fmla="*/ 3559 w 10000"/>
                  <a:gd name="connsiteY81" fmla="*/ 9077 h 10000"/>
                  <a:gd name="connsiteX82" fmla="*/ 3654 w 10000"/>
                  <a:gd name="connsiteY82" fmla="*/ 9044 h 10000"/>
                  <a:gd name="connsiteX83" fmla="*/ 3654 w 10000"/>
                  <a:gd name="connsiteY83" fmla="*/ 8195 h 10000"/>
                  <a:gd name="connsiteX84" fmla="*/ 484 w 10000"/>
                  <a:gd name="connsiteY84" fmla="*/ 8209 h 10000"/>
                  <a:gd name="connsiteX85" fmla="*/ 484 w 10000"/>
                  <a:gd name="connsiteY85" fmla="*/ 8838 h 10000"/>
                  <a:gd name="connsiteX86" fmla="*/ 424 w 10000"/>
                  <a:gd name="connsiteY86" fmla="*/ 8918 h 10000"/>
                  <a:gd name="connsiteX87" fmla="*/ 378 w 10000"/>
                  <a:gd name="connsiteY87" fmla="*/ 9004 h 10000"/>
                  <a:gd name="connsiteX88" fmla="*/ 342 w 10000"/>
                  <a:gd name="connsiteY88" fmla="*/ 9097 h 10000"/>
                  <a:gd name="connsiteX89" fmla="*/ 329 w 10000"/>
                  <a:gd name="connsiteY89" fmla="*/ 9203 h 10000"/>
                  <a:gd name="connsiteX90" fmla="*/ 302 w 10000"/>
                  <a:gd name="connsiteY90" fmla="*/ 9196 h 10000"/>
                  <a:gd name="connsiteX91" fmla="*/ 281 w 10000"/>
                  <a:gd name="connsiteY91" fmla="*/ 9196 h 10000"/>
                  <a:gd name="connsiteX92" fmla="*/ 255 w 10000"/>
                  <a:gd name="connsiteY92" fmla="*/ 9190 h 10000"/>
                  <a:gd name="connsiteX93" fmla="*/ 229 w 10000"/>
                  <a:gd name="connsiteY93" fmla="*/ 9190 h 10000"/>
                  <a:gd name="connsiteX94" fmla="*/ 141 w 10000"/>
                  <a:gd name="connsiteY94" fmla="*/ 9196 h 10000"/>
                  <a:gd name="connsiteX95" fmla="*/ 243 w 10000"/>
                  <a:gd name="connsiteY95" fmla="*/ 8269 h 10000"/>
                  <a:gd name="connsiteX96" fmla="*/ 1347 w 10000"/>
                  <a:gd name="connsiteY96" fmla="*/ 9184 h 10000"/>
                  <a:gd name="connsiteX97" fmla="*/ 1103 w 10000"/>
                  <a:gd name="connsiteY97" fmla="*/ 9282 h 10000"/>
                  <a:gd name="connsiteX98" fmla="*/ 512 w 10000"/>
                  <a:gd name="connsiteY98" fmla="*/ 8684 h 10000"/>
                  <a:gd name="connsiteX99" fmla="*/ 401 w 10000"/>
                  <a:gd name="connsiteY99" fmla="*/ 8678 h 10000"/>
                  <a:gd name="connsiteX100" fmla="*/ 0 w 10000"/>
                  <a:gd name="connsiteY100" fmla="*/ 7088 h 10000"/>
                  <a:gd name="connsiteX101" fmla="*/ 905 w 10000"/>
                  <a:gd name="connsiteY101" fmla="*/ 8758 h 10000"/>
                  <a:gd name="connsiteX102" fmla="*/ 548 w 10000"/>
                  <a:gd name="connsiteY102" fmla="*/ 8945 h 10000"/>
                  <a:gd name="connsiteX103" fmla="*/ 993 w 10000"/>
                  <a:gd name="connsiteY103" fmla="*/ 9002 h 10000"/>
                  <a:gd name="connsiteX104" fmla="*/ 1463 w 10000"/>
                  <a:gd name="connsiteY104" fmla="*/ 9426 h 10000"/>
                  <a:gd name="connsiteX105" fmla="*/ 8461 w 10000"/>
                  <a:gd name="connsiteY105" fmla="*/ 9998 h 10000"/>
                  <a:gd name="connsiteX106" fmla="*/ 9923 w 10000"/>
                  <a:gd name="connsiteY106" fmla="*/ 9527 h 10000"/>
                  <a:gd name="connsiteX107" fmla="*/ 10000 w 10000"/>
                  <a:gd name="connsiteY107" fmla="*/ 9527 h 10000"/>
                  <a:gd name="connsiteX0" fmla="*/ 10000 w 10000"/>
                  <a:gd name="connsiteY0" fmla="*/ 9527 h 10000"/>
                  <a:gd name="connsiteX1" fmla="*/ 10000 w 10000"/>
                  <a:gd name="connsiteY1" fmla="*/ 7381 h 10000"/>
                  <a:gd name="connsiteX2" fmla="*/ 9173 w 10000"/>
                  <a:gd name="connsiteY2" fmla="*/ 7381 h 10000"/>
                  <a:gd name="connsiteX3" fmla="*/ 9173 w 10000"/>
                  <a:gd name="connsiteY3" fmla="*/ 4128 h 10000"/>
                  <a:gd name="connsiteX4" fmla="*/ 7133 w 10000"/>
                  <a:gd name="connsiteY4" fmla="*/ 4128 h 10000"/>
                  <a:gd name="connsiteX5" fmla="*/ 7133 w 10000"/>
                  <a:gd name="connsiteY5" fmla="*/ 3816 h 10000"/>
                  <a:gd name="connsiteX6" fmla="*/ 8764 w 10000"/>
                  <a:gd name="connsiteY6" fmla="*/ 3816 h 10000"/>
                  <a:gd name="connsiteX7" fmla="*/ 8764 w 10000"/>
                  <a:gd name="connsiteY7" fmla="*/ 3498 h 10000"/>
                  <a:gd name="connsiteX8" fmla="*/ 7133 w 10000"/>
                  <a:gd name="connsiteY8" fmla="*/ 3498 h 10000"/>
                  <a:gd name="connsiteX9" fmla="*/ 7133 w 10000"/>
                  <a:gd name="connsiteY9" fmla="*/ 1365 h 10000"/>
                  <a:gd name="connsiteX10" fmla="*/ 4733 w 10000"/>
                  <a:gd name="connsiteY10" fmla="*/ 550 h 10000"/>
                  <a:gd name="connsiteX11" fmla="*/ 4733 w 10000"/>
                  <a:gd name="connsiteY11" fmla="*/ 5672 h 10000"/>
                  <a:gd name="connsiteX12" fmla="*/ 4353 w 10000"/>
                  <a:gd name="connsiteY12" fmla="*/ 5678 h 10000"/>
                  <a:gd name="connsiteX13" fmla="*/ 4353 w 10000"/>
                  <a:gd name="connsiteY13" fmla="*/ 1756 h 10000"/>
                  <a:gd name="connsiteX14" fmla="*/ 3546 w 10000"/>
                  <a:gd name="connsiteY14" fmla="*/ 2061 h 10000"/>
                  <a:gd name="connsiteX15" fmla="*/ 3110 w 10000"/>
                  <a:gd name="connsiteY15" fmla="*/ 2061 h 10000"/>
                  <a:gd name="connsiteX16" fmla="*/ 3110 w 10000"/>
                  <a:gd name="connsiteY16" fmla="*/ 0 h 10000"/>
                  <a:gd name="connsiteX17" fmla="*/ 2949 w 10000"/>
                  <a:gd name="connsiteY17" fmla="*/ 0 h 10000"/>
                  <a:gd name="connsiteX18" fmla="*/ 2949 w 10000"/>
                  <a:gd name="connsiteY18" fmla="*/ 2061 h 10000"/>
                  <a:gd name="connsiteX19" fmla="*/ 2579 w 10000"/>
                  <a:gd name="connsiteY19" fmla="*/ 2061 h 10000"/>
                  <a:gd name="connsiteX20" fmla="*/ 2579 w 10000"/>
                  <a:gd name="connsiteY20" fmla="*/ 2492 h 10000"/>
                  <a:gd name="connsiteX21" fmla="*/ 1914 w 10000"/>
                  <a:gd name="connsiteY21" fmla="*/ 2815 h 10000"/>
                  <a:gd name="connsiteX22" fmla="*/ 1914 w 10000"/>
                  <a:gd name="connsiteY22" fmla="*/ 4413 h 10000"/>
                  <a:gd name="connsiteX23" fmla="*/ 1558 w 10000"/>
                  <a:gd name="connsiteY23" fmla="*/ 4413 h 10000"/>
                  <a:gd name="connsiteX24" fmla="*/ 1558 w 10000"/>
                  <a:gd name="connsiteY24" fmla="*/ 4837 h 10000"/>
                  <a:gd name="connsiteX25" fmla="*/ 1914 w 10000"/>
                  <a:gd name="connsiteY25" fmla="*/ 4837 h 10000"/>
                  <a:gd name="connsiteX26" fmla="*/ 1914 w 10000"/>
                  <a:gd name="connsiteY26" fmla="*/ 5367 h 10000"/>
                  <a:gd name="connsiteX27" fmla="*/ 1558 w 10000"/>
                  <a:gd name="connsiteY27" fmla="*/ 5367 h 10000"/>
                  <a:gd name="connsiteX28" fmla="*/ 1558 w 10000"/>
                  <a:gd name="connsiteY28" fmla="*/ 5791 h 10000"/>
                  <a:gd name="connsiteX29" fmla="*/ 1914 w 10000"/>
                  <a:gd name="connsiteY29" fmla="*/ 5791 h 10000"/>
                  <a:gd name="connsiteX30" fmla="*/ 1914 w 10000"/>
                  <a:gd name="connsiteY30" fmla="*/ 7043 h 10000"/>
                  <a:gd name="connsiteX31" fmla="*/ 853 w 10000"/>
                  <a:gd name="connsiteY31" fmla="*/ 7043 h 10000"/>
                  <a:gd name="connsiteX32" fmla="*/ 853 w 10000"/>
                  <a:gd name="connsiteY32" fmla="*/ 7818 h 10000"/>
                  <a:gd name="connsiteX33" fmla="*/ 1397 w 10000"/>
                  <a:gd name="connsiteY33" fmla="*/ 7838 h 10000"/>
                  <a:gd name="connsiteX34" fmla="*/ 2134 w 10000"/>
                  <a:gd name="connsiteY34" fmla="*/ 7315 h 10000"/>
                  <a:gd name="connsiteX35" fmla="*/ 2128 w 10000"/>
                  <a:gd name="connsiteY35" fmla="*/ 7818 h 10000"/>
                  <a:gd name="connsiteX36" fmla="*/ 2807 w 10000"/>
                  <a:gd name="connsiteY36" fmla="*/ 7368 h 10000"/>
                  <a:gd name="connsiteX37" fmla="*/ 2807 w 10000"/>
                  <a:gd name="connsiteY37" fmla="*/ 7818 h 10000"/>
                  <a:gd name="connsiteX38" fmla="*/ 3478 w 10000"/>
                  <a:gd name="connsiteY38" fmla="*/ 7361 h 10000"/>
                  <a:gd name="connsiteX39" fmla="*/ 3484 w 10000"/>
                  <a:gd name="connsiteY39" fmla="*/ 7811 h 10000"/>
                  <a:gd name="connsiteX40" fmla="*/ 4130 w 10000"/>
                  <a:gd name="connsiteY40" fmla="*/ 7328 h 10000"/>
                  <a:gd name="connsiteX41" fmla="*/ 4130 w 10000"/>
                  <a:gd name="connsiteY41" fmla="*/ 8613 h 10000"/>
                  <a:gd name="connsiteX42" fmla="*/ 4205 w 10000"/>
                  <a:gd name="connsiteY42" fmla="*/ 8520 h 10000"/>
                  <a:gd name="connsiteX43" fmla="*/ 4278 w 10000"/>
                  <a:gd name="connsiteY43" fmla="*/ 8434 h 10000"/>
                  <a:gd name="connsiteX44" fmla="*/ 4368 w 10000"/>
                  <a:gd name="connsiteY44" fmla="*/ 8361 h 10000"/>
                  <a:gd name="connsiteX45" fmla="*/ 4467 w 10000"/>
                  <a:gd name="connsiteY45" fmla="*/ 8295 h 10000"/>
                  <a:gd name="connsiteX46" fmla="*/ 4567 w 10000"/>
                  <a:gd name="connsiteY46" fmla="*/ 8249 h 10000"/>
                  <a:gd name="connsiteX47" fmla="*/ 4674 w 10000"/>
                  <a:gd name="connsiteY47" fmla="*/ 8215 h 10000"/>
                  <a:gd name="connsiteX48" fmla="*/ 4786 w 10000"/>
                  <a:gd name="connsiteY48" fmla="*/ 8189 h 10000"/>
                  <a:gd name="connsiteX49" fmla="*/ 4915 w 10000"/>
                  <a:gd name="connsiteY49" fmla="*/ 8182 h 10000"/>
                  <a:gd name="connsiteX50" fmla="*/ 5091 w 10000"/>
                  <a:gd name="connsiteY50" fmla="*/ 8195 h 10000"/>
                  <a:gd name="connsiteX51" fmla="*/ 5266 w 10000"/>
                  <a:gd name="connsiteY51" fmla="*/ 8242 h 10000"/>
                  <a:gd name="connsiteX52" fmla="*/ 5406 w 10000"/>
                  <a:gd name="connsiteY52" fmla="*/ 8321 h 10000"/>
                  <a:gd name="connsiteX53" fmla="*/ 5549 w 10000"/>
                  <a:gd name="connsiteY53" fmla="*/ 8421 h 10000"/>
                  <a:gd name="connsiteX54" fmla="*/ 5670 w 10000"/>
                  <a:gd name="connsiteY54" fmla="*/ 8540 h 10000"/>
                  <a:gd name="connsiteX55" fmla="*/ 5750 w 10000"/>
                  <a:gd name="connsiteY55" fmla="*/ 8686 h 10000"/>
                  <a:gd name="connsiteX56" fmla="*/ 5824 w 10000"/>
                  <a:gd name="connsiteY56" fmla="*/ 8838 h 10000"/>
                  <a:gd name="connsiteX57" fmla="*/ 5849 w 10000"/>
                  <a:gd name="connsiteY57" fmla="*/ 9004 h 10000"/>
                  <a:gd name="connsiteX58" fmla="*/ 5883 w 10000"/>
                  <a:gd name="connsiteY58" fmla="*/ 8997 h 10000"/>
                  <a:gd name="connsiteX59" fmla="*/ 5910 w 10000"/>
                  <a:gd name="connsiteY59" fmla="*/ 8997 h 10000"/>
                  <a:gd name="connsiteX60" fmla="*/ 5937 w 10000"/>
                  <a:gd name="connsiteY60" fmla="*/ 8991 h 10000"/>
                  <a:gd name="connsiteX61" fmla="*/ 5963 w 10000"/>
                  <a:gd name="connsiteY61" fmla="*/ 8991 h 10000"/>
                  <a:gd name="connsiteX62" fmla="*/ 5997 w 10000"/>
                  <a:gd name="connsiteY62" fmla="*/ 8984 h 10000"/>
                  <a:gd name="connsiteX63" fmla="*/ 6029 w 10000"/>
                  <a:gd name="connsiteY63" fmla="*/ 8984 h 10000"/>
                  <a:gd name="connsiteX64" fmla="*/ 6057 w 10000"/>
                  <a:gd name="connsiteY64" fmla="*/ 8984 h 10000"/>
                  <a:gd name="connsiteX65" fmla="*/ 6092 w 10000"/>
                  <a:gd name="connsiteY65" fmla="*/ 8984 h 10000"/>
                  <a:gd name="connsiteX66" fmla="*/ 6232 w 10000"/>
                  <a:gd name="connsiteY66" fmla="*/ 8991 h 10000"/>
                  <a:gd name="connsiteX67" fmla="*/ 6360 w 10000"/>
                  <a:gd name="connsiteY67" fmla="*/ 9024 h 10000"/>
                  <a:gd name="connsiteX68" fmla="*/ 6487 w 10000"/>
                  <a:gd name="connsiteY68" fmla="*/ 9070 h 10000"/>
                  <a:gd name="connsiteX69" fmla="*/ 6603 w 10000"/>
                  <a:gd name="connsiteY69" fmla="*/ 9137 h 10000"/>
                  <a:gd name="connsiteX70" fmla="*/ 6709 w 10000"/>
                  <a:gd name="connsiteY70" fmla="*/ 9216 h 10000"/>
                  <a:gd name="connsiteX71" fmla="*/ 6804 w 10000"/>
                  <a:gd name="connsiteY71" fmla="*/ 9302 h 10000"/>
                  <a:gd name="connsiteX72" fmla="*/ 6879 w 10000"/>
                  <a:gd name="connsiteY72" fmla="*/ 9415 h 10000"/>
                  <a:gd name="connsiteX73" fmla="*/ 6946 w 10000"/>
                  <a:gd name="connsiteY73" fmla="*/ 9527 h 10000"/>
                  <a:gd name="connsiteX74" fmla="*/ 3110 w 10000"/>
                  <a:gd name="connsiteY74" fmla="*/ 9527 h 10000"/>
                  <a:gd name="connsiteX75" fmla="*/ 3149 w 10000"/>
                  <a:gd name="connsiteY75" fmla="*/ 9441 h 10000"/>
                  <a:gd name="connsiteX76" fmla="*/ 3203 w 10000"/>
                  <a:gd name="connsiteY76" fmla="*/ 9355 h 10000"/>
                  <a:gd name="connsiteX77" fmla="*/ 3258 w 10000"/>
                  <a:gd name="connsiteY77" fmla="*/ 9289 h 10000"/>
                  <a:gd name="connsiteX78" fmla="*/ 3329 w 10000"/>
                  <a:gd name="connsiteY78" fmla="*/ 9223 h 10000"/>
                  <a:gd name="connsiteX79" fmla="*/ 3397 w 10000"/>
                  <a:gd name="connsiteY79" fmla="*/ 9170 h 10000"/>
                  <a:gd name="connsiteX80" fmla="*/ 3478 w 10000"/>
                  <a:gd name="connsiteY80" fmla="*/ 9117 h 10000"/>
                  <a:gd name="connsiteX81" fmla="*/ 3559 w 10000"/>
                  <a:gd name="connsiteY81" fmla="*/ 9077 h 10000"/>
                  <a:gd name="connsiteX82" fmla="*/ 3654 w 10000"/>
                  <a:gd name="connsiteY82" fmla="*/ 9044 h 10000"/>
                  <a:gd name="connsiteX83" fmla="*/ 3654 w 10000"/>
                  <a:gd name="connsiteY83" fmla="*/ 8195 h 10000"/>
                  <a:gd name="connsiteX84" fmla="*/ 484 w 10000"/>
                  <a:gd name="connsiteY84" fmla="*/ 8209 h 10000"/>
                  <a:gd name="connsiteX85" fmla="*/ 484 w 10000"/>
                  <a:gd name="connsiteY85" fmla="*/ 8838 h 10000"/>
                  <a:gd name="connsiteX86" fmla="*/ 424 w 10000"/>
                  <a:gd name="connsiteY86" fmla="*/ 8918 h 10000"/>
                  <a:gd name="connsiteX87" fmla="*/ 378 w 10000"/>
                  <a:gd name="connsiteY87" fmla="*/ 9004 h 10000"/>
                  <a:gd name="connsiteX88" fmla="*/ 342 w 10000"/>
                  <a:gd name="connsiteY88" fmla="*/ 9097 h 10000"/>
                  <a:gd name="connsiteX89" fmla="*/ 329 w 10000"/>
                  <a:gd name="connsiteY89" fmla="*/ 9203 h 10000"/>
                  <a:gd name="connsiteX90" fmla="*/ 302 w 10000"/>
                  <a:gd name="connsiteY90" fmla="*/ 9196 h 10000"/>
                  <a:gd name="connsiteX91" fmla="*/ 281 w 10000"/>
                  <a:gd name="connsiteY91" fmla="*/ 9196 h 10000"/>
                  <a:gd name="connsiteX92" fmla="*/ 255 w 10000"/>
                  <a:gd name="connsiteY92" fmla="*/ 9190 h 10000"/>
                  <a:gd name="connsiteX93" fmla="*/ 229 w 10000"/>
                  <a:gd name="connsiteY93" fmla="*/ 9190 h 10000"/>
                  <a:gd name="connsiteX94" fmla="*/ 670 w 10000"/>
                  <a:gd name="connsiteY94" fmla="*/ 8486 h 10000"/>
                  <a:gd name="connsiteX95" fmla="*/ 243 w 10000"/>
                  <a:gd name="connsiteY95" fmla="*/ 8269 h 10000"/>
                  <a:gd name="connsiteX96" fmla="*/ 1347 w 10000"/>
                  <a:gd name="connsiteY96" fmla="*/ 9184 h 10000"/>
                  <a:gd name="connsiteX97" fmla="*/ 1103 w 10000"/>
                  <a:gd name="connsiteY97" fmla="*/ 9282 h 10000"/>
                  <a:gd name="connsiteX98" fmla="*/ 512 w 10000"/>
                  <a:gd name="connsiteY98" fmla="*/ 8684 h 10000"/>
                  <a:gd name="connsiteX99" fmla="*/ 401 w 10000"/>
                  <a:gd name="connsiteY99" fmla="*/ 8678 h 10000"/>
                  <a:gd name="connsiteX100" fmla="*/ 0 w 10000"/>
                  <a:gd name="connsiteY100" fmla="*/ 7088 h 10000"/>
                  <a:gd name="connsiteX101" fmla="*/ 905 w 10000"/>
                  <a:gd name="connsiteY101" fmla="*/ 8758 h 10000"/>
                  <a:gd name="connsiteX102" fmla="*/ 548 w 10000"/>
                  <a:gd name="connsiteY102" fmla="*/ 8945 h 10000"/>
                  <a:gd name="connsiteX103" fmla="*/ 993 w 10000"/>
                  <a:gd name="connsiteY103" fmla="*/ 9002 h 10000"/>
                  <a:gd name="connsiteX104" fmla="*/ 1463 w 10000"/>
                  <a:gd name="connsiteY104" fmla="*/ 9426 h 10000"/>
                  <a:gd name="connsiteX105" fmla="*/ 8461 w 10000"/>
                  <a:gd name="connsiteY105" fmla="*/ 9998 h 10000"/>
                  <a:gd name="connsiteX106" fmla="*/ 9923 w 10000"/>
                  <a:gd name="connsiteY106" fmla="*/ 9527 h 10000"/>
                  <a:gd name="connsiteX107" fmla="*/ 10000 w 10000"/>
                  <a:gd name="connsiteY107" fmla="*/ 9527 h 10000"/>
                  <a:gd name="connsiteX0" fmla="*/ 10000 w 10000"/>
                  <a:gd name="connsiteY0" fmla="*/ 9527 h 10000"/>
                  <a:gd name="connsiteX1" fmla="*/ 10000 w 10000"/>
                  <a:gd name="connsiteY1" fmla="*/ 7381 h 10000"/>
                  <a:gd name="connsiteX2" fmla="*/ 9173 w 10000"/>
                  <a:gd name="connsiteY2" fmla="*/ 7381 h 10000"/>
                  <a:gd name="connsiteX3" fmla="*/ 9173 w 10000"/>
                  <a:gd name="connsiteY3" fmla="*/ 4128 h 10000"/>
                  <a:gd name="connsiteX4" fmla="*/ 7133 w 10000"/>
                  <a:gd name="connsiteY4" fmla="*/ 4128 h 10000"/>
                  <a:gd name="connsiteX5" fmla="*/ 7133 w 10000"/>
                  <a:gd name="connsiteY5" fmla="*/ 3816 h 10000"/>
                  <a:gd name="connsiteX6" fmla="*/ 8764 w 10000"/>
                  <a:gd name="connsiteY6" fmla="*/ 3816 h 10000"/>
                  <a:gd name="connsiteX7" fmla="*/ 8764 w 10000"/>
                  <a:gd name="connsiteY7" fmla="*/ 3498 h 10000"/>
                  <a:gd name="connsiteX8" fmla="*/ 7133 w 10000"/>
                  <a:gd name="connsiteY8" fmla="*/ 3498 h 10000"/>
                  <a:gd name="connsiteX9" fmla="*/ 7133 w 10000"/>
                  <a:gd name="connsiteY9" fmla="*/ 1365 h 10000"/>
                  <a:gd name="connsiteX10" fmla="*/ 4733 w 10000"/>
                  <a:gd name="connsiteY10" fmla="*/ 550 h 10000"/>
                  <a:gd name="connsiteX11" fmla="*/ 4733 w 10000"/>
                  <a:gd name="connsiteY11" fmla="*/ 5672 h 10000"/>
                  <a:gd name="connsiteX12" fmla="*/ 4353 w 10000"/>
                  <a:gd name="connsiteY12" fmla="*/ 5678 h 10000"/>
                  <a:gd name="connsiteX13" fmla="*/ 4353 w 10000"/>
                  <a:gd name="connsiteY13" fmla="*/ 1756 h 10000"/>
                  <a:gd name="connsiteX14" fmla="*/ 3546 w 10000"/>
                  <a:gd name="connsiteY14" fmla="*/ 2061 h 10000"/>
                  <a:gd name="connsiteX15" fmla="*/ 3110 w 10000"/>
                  <a:gd name="connsiteY15" fmla="*/ 2061 h 10000"/>
                  <a:gd name="connsiteX16" fmla="*/ 3110 w 10000"/>
                  <a:gd name="connsiteY16" fmla="*/ 0 h 10000"/>
                  <a:gd name="connsiteX17" fmla="*/ 2949 w 10000"/>
                  <a:gd name="connsiteY17" fmla="*/ 0 h 10000"/>
                  <a:gd name="connsiteX18" fmla="*/ 2949 w 10000"/>
                  <a:gd name="connsiteY18" fmla="*/ 2061 h 10000"/>
                  <a:gd name="connsiteX19" fmla="*/ 2579 w 10000"/>
                  <a:gd name="connsiteY19" fmla="*/ 2061 h 10000"/>
                  <a:gd name="connsiteX20" fmla="*/ 2579 w 10000"/>
                  <a:gd name="connsiteY20" fmla="*/ 2492 h 10000"/>
                  <a:gd name="connsiteX21" fmla="*/ 1914 w 10000"/>
                  <a:gd name="connsiteY21" fmla="*/ 2815 h 10000"/>
                  <a:gd name="connsiteX22" fmla="*/ 1914 w 10000"/>
                  <a:gd name="connsiteY22" fmla="*/ 4413 h 10000"/>
                  <a:gd name="connsiteX23" fmla="*/ 1558 w 10000"/>
                  <a:gd name="connsiteY23" fmla="*/ 4413 h 10000"/>
                  <a:gd name="connsiteX24" fmla="*/ 1558 w 10000"/>
                  <a:gd name="connsiteY24" fmla="*/ 4837 h 10000"/>
                  <a:gd name="connsiteX25" fmla="*/ 1914 w 10000"/>
                  <a:gd name="connsiteY25" fmla="*/ 4837 h 10000"/>
                  <a:gd name="connsiteX26" fmla="*/ 1914 w 10000"/>
                  <a:gd name="connsiteY26" fmla="*/ 5367 h 10000"/>
                  <a:gd name="connsiteX27" fmla="*/ 1558 w 10000"/>
                  <a:gd name="connsiteY27" fmla="*/ 5367 h 10000"/>
                  <a:gd name="connsiteX28" fmla="*/ 1558 w 10000"/>
                  <a:gd name="connsiteY28" fmla="*/ 5791 h 10000"/>
                  <a:gd name="connsiteX29" fmla="*/ 1914 w 10000"/>
                  <a:gd name="connsiteY29" fmla="*/ 5791 h 10000"/>
                  <a:gd name="connsiteX30" fmla="*/ 1914 w 10000"/>
                  <a:gd name="connsiteY30" fmla="*/ 7043 h 10000"/>
                  <a:gd name="connsiteX31" fmla="*/ 853 w 10000"/>
                  <a:gd name="connsiteY31" fmla="*/ 7043 h 10000"/>
                  <a:gd name="connsiteX32" fmla="*/ 853 w 10000"/>
                  <a:gd name="connsiteY32" fmla="*/ 7818 h 10000"/>
                  <a:gd name="connsiteX33" fmla="*/ 1397 w 10000"/>
                  <a:gd name="connsiteY33" fmla="*/ 7838 h 10000"/>
                  <a:gd name="connsiteX34" fmla="*/ 2134 w 10000"/>
                  <a:gd name="connsiteY34" fmla="*/ 7315 h 10000"/>
                  <a:gd name="connsiteX35" fmla="*/ 2128 w 10000"/>
                  <a:gd name="connsiteY35" fmla="*/ 7818 h 10000"/>
                  <a:gd name="connsiteX36" fmla="*/ 2807 w 10000"/>
                  <a:gd name="connsiteY36" fmla="*/ 7368 h 10000"/>
                  <a:gd name="connsiteX37" fmla="*/ 2807 w 10000"/>
                  <a:gd name="connsiteY37" fmla="*/ 7818 h 10000"/>
                  <a:gd name="connsiteX38" fmla="*/ 3478 w 10000"/>
                  <a:gd name="connsiteY38" fmla="*/ 7361 h 10000"/>
                  <a:gd name="connsiteX39" fmla="*/ 3484 w 10000"/>
                  <a:gd name="connsiteY39" fmla="*/ 7811 h 10000"/>
                  <a:gd name="connsiteX40" fmla="*/ 4130 w 10000"/>
                  <a:gd name="connsiteY40" fmla="*/ 7328 h 10000"/>
                  <a:gd name="connsiteX41" fmla="*/ 4130 w 10000"/>
                  <a:gd name="connsiteY41" fmla="*/ 8613 h 10000"/>
                  <a:gd name="connsiteX42" fmla="*/ 4205 w 10000"/>
                  <a:gd name="connsiteY42" fmla="*/ 8520 h 10000"/>
                  <a:gd name="connsiteX43" fmla="*/ 4278 w 10000"/>
                  <a:gd name="connsiteY43" fmla="*/ 8434 h 10000"/>
                  <a:gd name="connsiteX44" fmla="*/ 4368 w 10000"/>
                  <a:gd name="connsiteY44" fmla="*/ 8361 h 10000"/>
                  <a:gd name="connsiteX45" fmla="*/ 4467 w 10000"/>
                  <a:gd name="connsiteY45" fmla="*/ 8295 h 10000"/>
                  <a:gd name="connsiteX46" fmla="*/ 4567 w 10000"/>
                  <a:gd name="connsiteY46" fmla="*/ 8249 h 10000"/>
                  <a:gd name="connsiteX47" fmla="*/ 4674 w 10000"/>
                  <a:gd name="connsiteY47" fmla="*/ 8215 h 10000"/>
                  <a:gd name="connsiteX48" fmla="*/ 4786 w 10000"/>
                  <a:gd name="connsiteY48" fmla="*/ 8189 h 10000"/>
                  <a:gd name="connsiteX49" fmla="*/ 4915 w 10000"/>
                  <a:gd name="connsiteY49" fmla="*/ 8182 h 10000"/>
                  <a:gd name="connsiteX50" fmla="*/ 5091 w 10000"/>
                  <a:gd name="connsiteY50" fmla="*/ 8195 h 10000"/>
                  <a:gd name="connsiteX51" fmla="*/ 5266 w 10000"/>
                  <a:gd name="connsiteY51" fmla="*/ 8242 h 10000"/>
                  <a:gd name="connsiteX52" fmla="*/ 5406 w 10000"/>
                  <a:gd name="connsiteY52" fmla="*/ 8321 h 10000"/>
                  <a:gd name="connsiteX53" fmla="*/ 5549 w 10000"/>
                  <a:gd name="connsiteY53" fmla="*/ 8421 h 10000"/>
                  <a:gd name="connsiteX54" fmla="*/ 5670 w 10000"/>
                  <a:gd name="connsiteY54" fmla="*/ 8540 h 10000"/>
                  <a:gd name="connsiteX55" fmla="*/ 5750 w 10000"/>
                  <a:gd name="connsiteY55" fmla="*/ 8686 h 10000"/>
                  <a:gd name="connsiteX56" fmla="*/ 5824 w 10000"/>
                  <a:gd name="connsiteY56" fmla="*/ 8838 h 10000"/>
                  <a:gd name="connsiteX57" fmla="*/ 5849 w 10000"/>
                  <a:gd name="connsiteY57" fmla="*/ 9004 h 10000"/>
                  <a:gd name="connsiteX58" fmla="*/ 5883 w 10000"/>
                  <a:gd name="connsiteY58" fmla="*/ 8997 h 10000"/>
                  <a:gd name="connsiteX59" fmla="*/ 5910 w 10000"/>
                  <a:gd name="connsiteY59" fmla="*/ 8997 h 10000"/>
                  <a:gd name="connsiteX60" fmla="*/ 5937 w 10000"/>
                  <a:gd name="connsiteY60" fmla="*/ 8991 h 10000"/>
                  <a:gd name="connsiteX61" fmla="*/ 5963 w 10000"/>
                  <a:gd name="connsiteY61" fmla="*/ 8991 h 10000"/>
                  <a:gd name="connsiteX62" fmla="*/ 5997 w 10000"/>
                  <a:gd name="connsiteY62" fmla="*/ 8984 h 10000"/>
                  <a:gd name="connsiteX63" fmla="*/ 6029 w 10000"/>
                  <a:gd name="connsiteY63" fmla="*/ 8984 h 10000"/>
                  <a:gd name="connsiteX64" fmla="*/ 6057 w 10000"/>
                  <a:gd name="connsiteY64" fmla="*/ 8984 h 10000"/>
                  <a:gd name="connsiteX65" fmla="*/ 6092 w 10000"/>
                  <a:gd name="connsiteY65" fmla="*/ 8984 h 10000"/>
                  <a:gd name="connsiteX66" fmla="*/ 6232 w 10000"/>
                  <a:gd name="connsiteY66" fmla="*/ 8991 h 10000"/>
                  <a:gd name="connsiteX67" fmla="*/ 6360 w 10000"/>
                  <a:gd name="connsiteY67" fmla="*/ 9024 h 10000"/>
                  <a:gd name="connsiteX68" fmla="*/ 6487 w 10000"/>
                  <a:gd name="connsiteY68" fmla="*/ 9070 h 10000"/>
                  <a:gd name="connsiteX69" fmla="*/ 6603 w 10000"/>
                  <a:gd name="connsiteY69" fmla="*/ 9137 h 10000"/>
                  <a:gd name="connsiteX70" fmla="*/ 6709 w 10000"/>
                  <a:gd name="connsiteY70" fmla="*/ 9216 h 10000"/>
                  <a:gd name="connsiteX71" fmla="*/ 6804 w 10000"/>
                  <a:gd name="connsiteY71" fmla="*/ 9302 h 10000"/>
                  <a:gd name="connsiteX72" fmla="*/ 6879 w 10000"/>
                  <a:gd name="connsiteY72" fmla="*/ 9415 h 10000"/>
                  <a:gd name="connsiteX73" fmla="*/ 6946 w 10000"/>
                  <a:gd name="connsiteY73" fmla="*/ 9527 h 10000"/>
                  <a:gd name="connsiteX74" fmla="*/ 3110 w 10000"/>
                  <a:gd name="connsiteY74" fmla="*/ 9527 h 10000"/>
                  <a:gd name="connsiteX75" fmla="*/ 3149 w 10000"/>
                  <a:gd name="connsiteY75" fmla="*/ 9441 h 10000"/>
                  <a:gd name="connsiteX76" fmla="*/ 3203 w 10000"/>
                  <a:gd name="connsiteY76" fmla="*/ 9355 h 10000"/>
                  <a:gd name="connsiteX77" fmla="*/ 3258 w 10000"/>
                  <a:gd name="connsiteY77" fmla="*/ 9289 h 10000"/>
                  <a:gd name="connsiteX78" fmla="*/ 3329 w 10000"/>
                  <a:gd name="connsiteY78" fmla="*/ 9223 h 10000"/>
                  <a:gd name="connsiteX79" fmla="*/ 3397 w 10000"/>
                  <a:gd name="connsiteY79" fmla="*/ 9170 h 10000"/>
                  <a:gd name="connsiteX80" fmla="*/ 3478 w 10000"/>
                  <a:gd name="connsiteY80" fmla="*/ 9117 h 10000"/>
                  <a:gd name="connsiteX81" fmla="*/ 3559 w 10000"/>
                  <a:gd name="connsiteY81" fmla="*/ 9077 h 10000"/>
                  <a:gd name="connsiteX82" fmla="*/ 3654 w 10000"/>
                  <a:gd name="connsiteY82" fmla="*/ 9044 h 10000"/>
                  <a:gd name="connsiteX83" fmla="*/ 3654 w 10000"/>
                  <a:gd name="connsiteY83" fmla="*/ 8195 h 10000"/>
                  <a:gd name="connsiteX84" fmla="*/ 484 w 10000"/>
                  <a:gd name="connsiteY84" fmla="*/ 8209 h 10000"/>
                  <a:gd name="connsiteX85" fmla="*/ 484 w 10000"/>
                  <a:gd name="connsiteY85" fmla="*/ 8838 h 10000"/>
                  <a:gd name="connsiteX86" fmla="*/ 424 w 10000"/>
                  <a:gd name="connsiteY86" fmla="*/ 8918 h 10000"/>
                  <a:gd name="connsiteX87" fmla="*/ 378 w 10000"/>
                  <a:gd name="connsiteY87" fmla="*/ 9004 h 10000"/>
                  <a:gd name="connsiteX88" fmla="*/ 342 w 10000"/>
                  <a:gd name="connsiteY88" fmla="*/ 9097 h 10000"/>
                  <a:gd name="connsiteX89" fmla="*/ 329 w 10000"/>
                  <a:gd name="connsiteY89" fmla="*/ 9203 h 10000"/>
                  <a:gd name="connsiteX90" fmla="*/ 302 w 10000"/>
                  <a:gd name="connsiteY90" fmla="*/ 9196 h 10000"/>
                  <a:gd name="connsiteX91" fmla="*/ 281 w 10000"/>
                  <a:gd name="connsiteY91" fmla="*/ 9196 h 10000"/>
                  <a:gd name="connsiteX92" fmla="*/ 255 w 10000"/>
                  <a:gd name="connsiteY92" fmla="*/ 9190 h 10000"/>
                  <a:gd name="connsiteX93" fmla="*/ 817 w 10000"/>
                  <a:gd name="connsiteY93" fmla="*/ 8657 h 10000"/>
                  <a:gd name="connsiteX94" fmla="*/ 670 w 10000"/>
                  <a:gd name="connsiteY94" fmla="*/ 8486 h 10000"/>
                  <a:gd name="connsiteX95" fmla="*/ 243 w 10000"/>
                  <a:gd name="connsiteY95" fmla="*/ 8269 h 10000"/>
                  <a:gd name="connsiteX96" fmla="*/ 1347 w 10000"/>
                  <a:gd name="connsiteY96" fmla="*/ 9184 h 10000"/>
                  <a:gd name="connsiteX97" fmla="*/ 1103 w 10000"/>
                  <a:gd name="connsiteY97" fmla="*/ 9282 h 10000"/>
                  <a:gd name="connsiteX98" fmla="*/ 512 w 10000"/>
                  <a:gd name="connsiteY98" fmla="*/ 8684 h 10000"/>
                  <a:gd name="connsiteX99" fmla="*/ 401 w 10000"/>
                  <a:gd name="connsiteY99" fmla="*/ 8678 h 10000"/>
                  <a:gd name="connsiteX100" fmla="*/ 0 w 10000"/>
                  <a:gd name="connsiteY100" fmla="*/ 7088 h 10000"/>
                  <a:gd name="connsiteX101" fmla="*/ 905 w 10000"/>
                  <a:gd name="connsiteY101" fmla="*/ 8758 h 10000"/>
                  <a:gd name="connsiteX102" fmla="*/ 548 w 10000"/>
                  <a:gd name="connsiteY102" fmla="*/ 8945 h 10000"/>
                  <a:gd name="connsiteX103" fmla="*/ 993 w 10000"/>
                  <a:gd name="connsiteY103" fmla="*/ 9002 h 10000"/>
                  <a:gd name="connsiteX104" fmla="*/ 1463 w 10000"/>
                  <a:gd name="connsiteY104" fmla="*/ 9426 h 10000"/>
                  <a:gd name="connsiteX105" fmla="*/ 8461 w 10000"/>
                  <a:gd name="connsiteY105" fmla="*/ 9998 h 10000"/>
                  <a:gd name="connsiteX106" fmla="*/ 9923 w 10000"/>
                  <a:gd name="connsiteY106" fmla="*/ 9527 h 10000"/>
                  <a:gd name="connsiteX107" fmla="*/ 10000 w 10000"/>
                  <a:gd name="connsiteY107" fmla="*/ 9527 h 10000"/>
                  <a:gd name="connsiteX0" fmla="*/ 10000 w 10000"/>
                  <a:gd name="connsiteY0" fmla="*/ 9527 h 10000"/>
                  <a:gd name="connsiteX1" fmla="*/ 10000 w 10000"/>
                  <a:gd name="connsiteY1" fmla="*/ 7381 h 10000"/>
                  <a:gd name="connsiteX2" fmla="*/ 9173 w 10000"/>
                  <a:gd name="connsiteY2" fmla="*/ 7381 h 10000"/>
                  <a:gd name="connsiteX3" fmla="*/ 9173 w 10000"/>
                  <a:gd name="connsiteY3" fmla="*/ 4128 h 10000"/>
                  <a:gd name="connsiteX4" fmla="*/ 7133 w 10000"/>
                  <a:gd name="connsiteY4" fmla="*/ 4128 h 10000"/>
                  <a:gd name="connsiteX5" fmla="*/ 7133 w 10000"/>
                  <a:gd name="connsiteY5" fmla="*/ 3816 h 10000"/>
                  <a:gd name="connsiteX6" fmla="*/ 8764 w 10000"/>
                  <a:gd name="connsiteY6" fmla="*/ 3816 h 10000"/>
                  <a:gd name="connsiteX7" fmla="*/ 8764 w 10000"/>
                  <a:gd name="connsiteY7" fmla="*/ 3498 h 10000"/>
                  <a:gd name="connsiteX8" fmla="*/ 7133 w 10000"/>
                  <a:gd name="connsiteY8" fmla="*/ 3498 h 10000"/>
                  <a:gd name="connsiteX9" fmla="*/ 7133 w 10000"/>
                  <a:gd name="connsiteY9" fmla="*/ 1365 h 10000"/>
                  <a:gd name="connsiteX10" fmla="*/ 4733 w 10000"/>
                  <a:gd name="connsiteY10" fmla="*/ 550 h 10000"/>
                  <a:gd name="connsiteX11" fmla="*/ 4733 w 10000"/>
                  <a:gd name="connsiteY11" fmla="*/ 5672 h 10000"/>
                  <a:gd name="connsiteX12" fmla="*/ 4353 w 10000"/>
                  <a:gd name="connsiteY12" fmla="*/ 5678 h 10000"/>
                  <a:gd name="connsiteX13" fmla="*/ 4353 w 10000"/>
                  <a:gd name="connsiteY13" fmla="*/ 1756 h 10000"/>
                  <a:gd name="connsiteX14" fmla="*/ 3546 w 10000"/>
                  <a:gd name="connsiteY14" fmla="*/ 2061 h 10000"/>
                  <a:gd name="connsiteX15" fmla="*/ 3110 w 10000"/>
                  <a:gd name="connsiteY15" fmla="*/ 2061 h 10000"/>
                  <a:gd name="connsiteX16" fmla="*/ 3110 w 10000"/>
                  <a:gd name="connsiteY16" fmla="*/ 0 h 10000"/>
                  <a:gd name="connsiteX17" fmla="*/ 2949 w 10000"/>
                  <a:gd name="connsiteY17" fmla="*/ 0 h 10000"/>
                  <a:gd name="connsiteX18" fmla="*/ 2949 w 10000"/>
                  <a:gd name="connsiteY18" fmla="*/ 2061 h 10000"/>
                  <a:gd name="connsiteX19" fmla="*/ 2579 w 10000"/>
                  <a:gd name="connsiteY19" fmla="*/ 2061 h 10000"/>
                  <a:gd name="connsiteX20" fmla="*/ 2579 w 10000"/>
                  <a:gd name="connsiteY20" fmla="*/ 2492 h 10000"/>
                  <a:gd name="connsiteX21" fmla="*/ 1914 w 10000"/>
                  <a:gd name="connsiteY21" fmla="*/ 2815 h 10000"/>
                  <a:gd name="connsiteX22" fmla="*/ 1914 w 10000"/>
                  <a:gd name="connsiteY22" fmla="*/ 4413 h 10000"/>
                  <a:gd name="connsiteX23" fmla="*/ 1558 w 10000"/>
                  <a:gd name="connsiteY23" fmla="*/ 4413 h 10000"/>
                  <a:gd name="connsiteX24" fmla="*/ 1558 w 10000"/>
                  <a:gd name="connsiteY24" fmla="*/ 4837 h 10000"/>
                  <a:gd name="connsiteX25" fmla="*/ 1914 w 10000"/>
                  <a:gd name="connsiteY25" fmla="*/ 4837 h 10000"/>
                  <a:gd name="connsiteX26" fmla="*/ 1914 w 10000"/>
                  <a:gd name="connsiteY26" fmla="*/ 5367 h 10000"/>
                  <a:gd name="connsiteX27" fmla="*/ 1558 w 10000"/>
                  <a:gd name="connsiteY27" fmla="*/ 5367 h 10000"/>
                  <a:gd name="connsiteX28" fmla="*/ 1558 w 10000"/>
                  <a:gd name="connsiteY28" fmla="*/ 5791 h 10000"/>
                  <a:gd name="connsiteX29" fmla="*/ 1914 w 10000"/>
                  <a:gd name="connsiteY29" fmla="*/ 5791 h 10000"/>
                  <a:gd name="connsiteX30" fmla="*/ 1914 w 10000"/>
                  <a:gd name="connsiteY30" fmla="*/ 7043 h 10000"/>
                  <a:gd name="connsiteX31" fmla="*/ 853 w 10000"/>
                  <a:gd name="connsiteY31" fmla="*/ 7043 h 10000"/>
                  <a:gd name="connsiteX32" fmla="*/ 853 w 10000"/>
                  <a:gd name="connsiteY32" fmla="*/ 7818 h 10000"/>
                  <a:gd name="connsiteX33" fmla="*/ 1397 w 10000"/>
                  <a:gd name="connsiteY33" fmla="*/ 7838 h 10000"/>
                  <a:gd name="connsiteX34" fmla="*/ 2134 w 10000"/>
                  <a:gd name="connsiteY34" fmla="*/ 7315 h 10000"/>
                  <a:gd name="connsiteX35" fmla="*/ 2128 w 10000"/>
                  <a:gd name="connsiteY35" fmla="*/ 7818 h 10000"/>
                  <a:gd name="connsiteX36" fmla="*/ 2807 w 10000"/>
                  <a:gd name="connsiteY36" fmla="*/ 7368 h 10000"/>
                  <a:gd name="connsiteX37" fmla="*/ 2807 w 10000"/>
                  <a:gd name="connsiteY37" fmla="*/ 7818 h 10000"/>
                  <a:gd name="connsiteX38" fmla="*/ 3478 w 10000"/>
                  <a:gd name="connsiteY38" fmla="*/ 7361 h 10000"/>
                  <a:gd name="connsiteX39" fmla="*/ 3484 w 10000"/>
                  <a:gd name="connsiteY39" fmla="*/ 7811 h 10000"/>
                  <a:gd name="connsiteX40" fmla="*/ 4130 w 10000"/>
                  <a:gd name="connsiteY40" fmla="*/ 7328 h 10000"/>
                  <a:gd name="connsiteX41" fmla="*/ 4130 w 10000"/>
                  <a:gd name="connsiteY41" fmla="*/ 8613 h 10000"/>
                  <a:gd name="connsiteX42" fmla="*/ 4205 w 10000"/>
                  <a:gd name="connsiteY42" fmla="*/ 8520 h 10000"/>
                  <a:gd name="connsiteX43" fmla="*/ 4278 w 10000"/>
                  <a:gd name="connsiteY43" fmla="*/ 8434 h 10000"/>
                  <a:gd name="connsiteX44" fmla="*/ 4368 w 10000"/>
                  <a:gd name="connsiteY44" fmla="*/ 8361 h 10000"/>
                  <a:gd name="connsiteX45" fmla="*/ 4467 w 10000"/>
                  <a:gd name="connsiteY45" fmla="*/ 8295 h 10000"/>
                  <a:gd name="connsiteX46" fmla="*/ 4567 w 10000"/>
                  <a:gd name="connsiteY46" fmla="*/ 8249 h 10000"/>
                  <a:gd name="connsiteX47" fmla="*/ 4674 w 10000"/>
                  <a:gd name="connsiteY47" fmla="*/ 8215 h 10000"/>
                  <a:gd name="connsiteX48" fmla="*/ 4786 w 10000"/>
                  <a:gd name="connsiteY48" fmla="*/ 8189 h 10000"/>
                  <a:gd name="connsiteX49" fmla="*/ 4915 w 10000"/>
                  <a:gd name="connsiteY49" fmla="*/ 8182 h 10000"/>
                  <a:gd name="connsiteX50" fmla="*/ 5091 w 10000"/>
                  <a:gd name="connsiteY50" fmla="*/ 8195 h 10000"/>
                  <a:gd name="connsiteX51" fmla="*/ 5266 w 10000"/>
                  <a:gd name="connsiteY51" fmla="*/ 8242 h 10000"/>
                  <a:gd name="connsiteX52" fmla="*/ 5406 w 10000"/>
                  <a:gd name="connsiteY52" fmla="*/ 8321 h 10000"/>
                  <a:gd name="connsiteX53" fmla="*/ 5549 w 10000"/>
                  <a:gd name="connsiteY53" fmla="*/ 8421 h 10000"/>
                  <a:gd name="connsiteX54" fmla="*/ 5670 w 10000"/>
                  <a:gd name="connsiteY54" fmla="*/ 8540 h 10000"/>
                  <a:gd name="connsiteX55" fmla="*/ 5750 w 10000"/>
                  <a:gd name="connsiteY55" fmla="*/ 8686 h 10000"/>
                  <a:gd name="connsiteX56" fmla="*/ 5824 w 10000"/>
                  <a:gd name="connsiteY56" fmla="*/ 8838 h 10000"/>
                  <a:gd name="connsiteX57" fmla="*/ 5849 w 10000"/>
                  <a:gd name="connsiteY57" fmla="*/ 9004 h 10000"/>
                  <a:gd name="connsiteX58" fmla="*/ 5883 w 10000"/>
                  <a:gd name="connsiteY58" fmla="*/ 8997 h 10000"/>
                  <a:gd name="connsiteX59" fmla="*/ 5910 w 10000"/>
                  <a:gd name="connsiteY59" fmla="*/ 8997 h 10000"/>
                  <a:gd name="connsiteX60" fmla="*/ 5937 w 10000"/>
                  <a:gd name="connsiteY60" fmla="*/ 8991 h 10000"/>
                  <a:gd name="connsiteX61" fmla="*/ 5963 w 10000"/>
                  <a:gd name="connsiteY61" fmla="*/ 8991 h 10000"/>
                  <a:gd name="connsiteX62" fmla="*/ 5997 w 10000"/>
                  <a:gd name="connsiteY62" fmla="*/ 8984 h 10000"/>
                  <a:gd name="connsiteX63" fmla="*/ 6029 w 10000"/>
                  <a:gd name="connsiteY63" fmla="*/ 8984 h 10000"/>
                  <a:gd name="connsiteX64" fmla="*/ 6057 w 10000"/>
                  <a:gd name="connsiteY64" fmla="*/ 8984 h 10000"/>
                  <a:gd name="connsiteX65" fmla="*/ 6092 w 10000"/>
                  <a:gd name="connsiteY65" fmla="*/ 8984 h 10000"/>
                  <a:gd name="connsiteX66" fmla="*/ 6232 w 10000"/>
                  <a:gd name="connsiteY66" fmla="*/ 8991 h 10000"/>
                  <a:gd name="connsiteX67" fmla="*/ 6360 w 10000"/>
                  <a:gd name="connsiteY67" fmla="*/ 9024 h 10000"/>
                  <a:gd name="connsiteX68" fmla="*/ 6487 w 10000"/>
                  <a:gd name="connsiteY68" fmla="*/ 9070 h 10000"/>
                  <a:gd name="connsiteX69" fmla="*/ 6603 w 10000"/>
                  <a:gd name="connsiteY69" fmla="*/ 9137 h 10000"/>
                  <a:gd name="connsiteX70" fmla="*/ 6709 w 10000"/>
                  <a:gd name="connsiteY70" fmla="*/ 9216 h 10000"/>
                  <a:gd name="connsiteX71" fmla="*/ 6804 w 10000"/>
                  <a:gd name="connsiteY71" fmla="*/ 9302 h 10000"/>
                  <a:gd name="connsiteX72" fmla="*/ 6879 w 10000"/>
                  <a:gd name="connsiteY72" fmla="*/ 9415 h 10000"/>
                  <a:gd name="connsiteX73" fmla="*/ 6946 w 10000"/>
                  <a:gd name="connsiteY73" fmla="*/ 9527 h 10000"/>
                  <a:gd name="connsiteX74" fmla="*/ 3110 w 10000"/>
                  <a:gd name="connsiteY74" fmla="*/ 9527 h 10000"/>
                  <a:gd name="connsiteX75" fmla="*/ 3149 w 10000"/>
                  <a:gd name="connsiteY75" fmla="*/ 9441 h 10000"/>
                  <a:gd name="connsiteX76" fmla="*/ 3203 w 10000"/>
                  <a:gd name="connsiteY76" fmla="*/ 9355 h 10000"/>
                  <a:gd name="connsiteX77" fmla="*/ 3258 w 10000"/>
                  <a:gd name="connsiteY77" fmla="*/ 9289 h 10000"/>
                  <a:gd name="connsiteX78" fmla="*/ 3329 w 10000"/>
                  <a:gd name="connsiteY78" fmla="*/ 9223 h 10000"/>
                  <a:gd name="connsiteX79" fmla="*/ 3397 w 10000"/>
                  <a:gd name="connsiteY79" fmla="*/ 9170 h 10000"/>
                  <a:gd name="connsiteX80" fmla="*/ 3478 w 10000"/>
                  <a:gd name="connsiteY80" fmla="*/ 9117 h 10000"/>
                  <a:gd name="connsiteX81" fmla="*/ 3559 w 10000"/>
                  <a:gd name="connsiteY81" fmla="*/ 9077 h 10000"/>
                  <a:gd name="connsiteX82" fmla="*/ 3654 w 10000"/>
                  <a:gd name="connsiteY82" fmla="*/ 9044 h 10000"/>
                  <a:gd name="connsiteX83" fmla="*/ 3654 w 10000"/>
                  <a:gd name="connsiteY83" fmla="*/ 8195 h 10000"/>
                  <a:gd name="connsiteX84" fmla="*/ 484 w 10000"/>
                  <a:gd name="connsiteY84" fmla="*/ 8209 h 10000"/>
                  <a:gd name="connsiteX85" fmla="*/ 484 w 10000"/>
                  <a:gd name="connsiteY85" fmla="*/ 8838 h 10000"/>
                  <a:gd name="connsiteX86" fmla="*/ 424 w 10000"/>
                  <a:gd name="connsiteY86" fmla="*/ 8918 h 10000"/>
                  <a:gd name="connsiteX87" fmla="*/ 378 w 10000"/>
                  <a:gd name="connsiteY87" fmla="*/ 9004 h 10000"/>
                  <a:gd name="connsiteX88" fmla="*/ 342 w 10000"/>
                  <a:gd name="connsiteY88" fmla="*/ 9097 h 10000"/>
                  <a:gd name="connsiteX89" fmla="*/ 329 w 10000"/>
                  <a:gd name="connsiteY89" fmla="*/ 9203 h 10000"/>
                  <a:gd name="connsiteX90" fmla="*/ 302 w 10000"/>
                  <a:gd name="connsiteY90" fmla="*/ 9196 h 10000"/>
                  <a:gd name="connsiteX91" fmla="*/ 281 w 10000"/>
                  <a:gd name="connsiteY91" fmla="*/ 9196 h 10000"/>
                  <a:gd name="connsiteX92" fmla="*/ 608 w 10000"/>
                  <a:gd name="connsiteY92" fmla="*/ 8657 h 10000"/>
                  <a:gd name="connsiteX93" fmla="*/ 817 w 10000"/>
                  <a:gd name="connsiteY93" fmla="*/ 8657 h 10000"/>
                  <a:gd name="connsiteX94" fmla="*/ 670 w 10000"/>
                  <a:gd name="connsiteY94" fmla="*/ 8486 h 10000"/>
                  <a:gd name="connsiteX95" fmla="*/ 243 w 10000"/>
                  <a:gd name="connsiteY95" fmla="*/ 8269 h 10000"/>
                  <a:gd name="connsiteX96" fmla="*/ 1347 w 10000"/>
                  <a:gd name="connsiteY96" fmla="*/ 9184 h 10000"/>
                  <a:gd name="connsiteX97" fmla="*/ 1103 w 10000"/>
                  <a:gd name="connsiteY97" fmla="*/ 9282 h 10000"/>
                  <a:gd name="connsiteX98" fmla="*/ 512 w 10000"/>
                  <a:gd name="connsiteY98" fmla="*/ 8684 h 10000"/>
                  <a:gd name="connsiteX99" fmla="*/ 401 w 10000"/>
                  <a:gd name="connsiteY99" fmla="*/ 8678 h 10000"/>
                  <a:gd name="connsiteX100" fmla="*/ 0 w 10000"/>
                  <a:gd name="connsiteY100" fmla="*/ 7088 h 10000"/>
                  <a:gd name="connsiteX101" fmla="*/ 905 w 10000"/>
                  <a:gd name="connsiteY101" fmla="*/ 8758 h 10000"/>
                  <a:gd name="connsiteX102" fmla="*/ 548 w 10000"/>
                  <a:gd name="connsiteY102" fmla="*/ 8945 h 10000"/>
                  <a:gd name="connsiteX103" fmla="*/ 993 w 10000"/>
                  <a:gd name="connsiteY103" fmla="*/ 9002 h 10000"/>
                  <a:gd name="connsiteX104" fmla="*/ 1463 w 10000"/>
                  <a:gd name="connsiteY104" fmla="*/ 9426 h 10000"/>
                  <a:gd name="connsiteX105" fmla="*/ 8461 w 10000"/>
                  <a:gd name="connsiteY105" fmla="*/ 9998 h 10000"/>
                  <a:gd name="connsiteX106" fmla="*/ 9923 w 10000"/>
                  <a:gd name="connsiteY106" fmla="*/ 9527 h 10000"/>
                  <a:gd name="connsiteX107" fmla="*/ 10000 w 10000"/>
                  <a:gd name="connsiteY107" fmla="*/ 9527 h 10000"/>
                  <a:gd name="connsiteX0" fmla="*/ 9118 w 10000"/>
                  <a:gd name="connsiteY0" fmla="*/ 8935 h 10000"/>
                  <a:gd name="connsiteX1" fmla="*/ 10000 w 10000"/>
                  <a:gd name="connsiteY1" fmla="*/ 7381 h 10000"/>
                  <a:gd name="connsiteX2" fmla="*/ 9173 w 10000"/>
                  <a:gd name="connsiteY2" fmla="*/ 7381 h 10000"/>
                  <a:gd name="connsiteX3" fmla="*/ 9173 w 10000"/>
                  <a:gd name="connsiteY3" fmla="*/ 4128 h 10000"/>
                  <a:gd name="connsiteX4" fmla="*/ 7133 w 10000"/>
                  <a:gd name="connsiteY4" fmla="*/ 4128 h 10000"/>
                  <a:gd name="connsiteX5" fmla="*/ 7133 w 10000"/>
                  <a:gd name="connsiteY5" fmla="*/ 3816 h 10000"/>
                  <a:gd name="connsiteX6" fmla="*/ 8764 w 10000"/>
                  <a:gd name="connsiteY6" fmla="*/ 3816 h 10000"/>
                  <a:gd name="connsiteX7" fmla="*/ 8764 w 10000"/>
                  <a:gd name="connsiteY7" fmla="*/ 3498 h 10000"/>
                  <a:gd name="connsiteX8" fmla="*/ 7133 w 10000"/>
                  <a:gd name="connsiteY8" fmla="*/ 3498 h 10000"/>
                  <a:gd name="connsiteX9" fmla="*/ 7133 w 10000"/>
                  <a:gd name="connsiteY9" fmla="*/ 1365 h 10000"/>
                  <a:gd name="connsiteX10" fmla="*/ 4733 w 10000"/>
                  <a:gd name="connsiteY10" fmla="*/ 550 h 10000"/>
                  <a:gd name="connsiteX11" fmla="*/ 4733 w 10000"/>
                  <a:gd name="connsiteY11" fmla="*/ 5672 h 10000"/>
                  <a:gd name="connsiteX12" fmla="*/ 4353 w 10000"/>
                  <a:gd name="connsiteY12" fmla="*/ 5678 h 10000"/>
                  <a:gd name="connsiteX13" fmla="*/ 4353 w 10000"/>
                  <a:gd name="connsiteY13" fmla="*/ 1756 h 10000"/>
                  <a:gd name="connsiteX14" fmla="*/ 3546 w 10000"/>
                  <a:gd name="connsiteY14" fmla="*/ 2061 h 10000"/>
                  <a:gd name="connsiteX15" fmla="*/ 3110 w 10000"/>
                  <a:gd name="connsiteY15" fmla="*/ 2061 h 10000"/>
                  <a:gd name="connsiteX16" fmla="*/ 3110 w 10000"/>
                  <a:gd name="connsiteY16" fmla="*/ 0 h 10000"/>
                  <a:gd name="connsiteX17" fmla="*/ 2949 w 10000"/>
                  <a:gd name="connsiteY17" fmla="*/ 0 h 10000"/>
                  <a:gd name="connsiteX18" fmla="*/ 2949 w 10000"/>
                  <a:gd name="connsiteY18" fmla="*/ 2061 h 10000"/>
                  <a:gd name="connsiteX19" fmla="*/ 2579 w 10000"/>
                  <a:gd name="connsiteY19" fmla="*/ 2061 h 10000"/>
                  <a:gd name="connsiteX20" fmla="*/ 2579 w 10000"/>
                  <a:gd name="connsiteY20" fmla="*/ 2492 h 10000"/>
                  <a:gd name="connsiteX21" fmla="*/ 1914 w 10000"/>
                  <a:gd name="connsiteY21" fmla="*/ 2815 h 10000"/>
                  <a:gd name="connsiteX22" fmla="*/ 1914 w 10000"/>
                  <a:gd name="connsiteY22" fmla="*/ 4413 h 10000"/>
                  <a:gd name="connsiteX23" fmla="*/ 1558 w 10000"/>
                  <a:gd name="connsiteY23" fmla="*/ 4413 h 10000"/>
                  <a:gd name="connsiteX24" fmla="*/ 1558 w 10000"/>
                  <a:gd name="connsiteY24" fmla="*/ 4837 h 10000"/>
                  <a:gd name="connsiteX25" fmla="*/ 1914 w 10000"/>
                  <a:gd name="connsiteY25" fmla="*/ 4837 h 10000"/>
                  <a:gd name="connsiteX26" fmla="*/ 1914 w 10000"/>
                  <a:gd name="connsiteY26" fmla="*/ 5367 h 10000"/>
                  <a:gd name="connsiteX27" fmla="*/ 1558 w 10000"/>
                  <a:gd name="connsiteY27" fmla="*/ 5367 h 10000"/>
                  <a:gd name="connsiteX28" fmla="*/ 1558 w 10000"/>
                  <a:gd name="connsiteY28" fmla="*/ 5791 h 10000"/>
                  <a:gd name="connsiteX29" fmla="*/ 1914 w 10000"/>
                  <a:gd name="connsiteY29" fmla="*/ 5791 h 10000"/>
                  <a:gd name="connsiteX30" fmla="*/ 1914 w 10000"/>
                  <a:gd name="connsiteY30" fmla="*/ 7043 h 10000"/>
                  <a:gd name="connsiteX31" fmla="*/ 853 w 10000"/>
                  <a:gd name="connsiteY31" fmla="*/ 7043 h 10000"/>
                  <a:gd name="connsiteX32" fmla="*/ 853 w 10000"/>
                  <a:gd name="connsiteY32" fmla="*/ 7818 h 10000"/>
                  <a:gd name="connsiteX33" fmla="*/ 1397 w 10000"/>
                  <a:gd name="connsiteY33" fmla="*/ 7838 h 10000"/>
                  <a:gd name="connsiteX34" fmla="*/ 2134 w 10000"/>
                  <a:gd name="connsiteY34" fmla="*/ 7315 h 10000"/>
                  <a:gd name="connsiteX35" fmla="*/ 2128 w 10000"/>
                  <a:gd name="connsiteY35" fmla="*/ 7818 h 10000"/>
                  <a:gd name="connsiteX36" fmla="*/ 2807 w 10000"/>
                  <a:gd name="connsiteY36" fmla="*/ 7368 h 10000"/>
                  <a:gd name="connsiteX37" fmla="*/ 2807 w 10000"/>
                  <a:gd name="connsiteY37" fmla="*/ 7818 h 10000"/>
                  <a:gd name="connsiteX38" fmla="*/ 3478 w 10000"/>
                  <a:gd name="connsiteY38" fmla="*/ 7361 h 10000"/>
                  <a:gd name="connsiteX39" fmla="*/ 3484 w 10000"/>
                  <a:gd name="connsiteY39" fmla="*/ 7811 h 10000"/>
                  <a:gd name="connsiteX40" fmla="*/ 4130 w 10000"/>
                  <a:gd name="connsiteY40" fmla="*/ 7328 h 10000"/>
                  <a:gd name="connsiteX41" fmla="*/ 4130 w 10000"/>
                  <a:gd name="connsiteY41" fmla="*/ 8613 h 10000"/>
                  <a:gd name="connsiteX42" fmla="*/ 4205 w 10000"/>
                  <a:gd name="connsiteY42" fmla="*/ 8520 h 10000"/>
                  <a:gd name="connsiteX43" fmla="*/ 4278 w 10000"/>
                  <a:gd name="connsiteY43" fmla="*/ 8434 h 10000"/>
                  <a:gd name="connsiteX44" fmla="*/ 4368 w 10000"/>
                  <a:gd name="connsiteY44" fmla="*/ 8361 h 10000"/>
                  <a:gd name="connsiteX45" fmla="*/ 4467 w 10000"/>
                  <a:gd name="connsiteY45" fmla="*/ 8295 h 10000"/>
                  <a:gd name="connsiteX46" fmla="*/ 4567 w 10000"/>
                  <a:gd name="connsiteY46" fmla="*/ 8249 h 10000"/>
                  <a:gd name="connsiteX47" fmla="*/ 4674 w 10000"/>
                  <a:gd name="connsiteY47" fmla="*/ 8215 h 10000"/>
                  <a:gd name="connsiteX48" fmla="*/ 4786 w 10000"/>
                  <a:gd name="connsiteY48" fmla="*/ 8189 h 10000"/>
                  <a:gd name="connsiteX49" fmla="*/ 4915 w 10000"/>
                  <a:gd name="connsiteY49" fmla="*/ 8182 h 10000"/>
                  <a:gd name="connsiteX50" fmla="*/ 5091 w 10000"/>
                  <a:gd name="connsiteY50" fmla="*/ 8195 h 10000"/>
                  <a:gd name="connsiteX51" fmla="*/ 5266 w 10000"/>
                  <a:gd name="connsiteY51" fmla="*/ 8242 h 10000"/>
                  <a:gd name="connsiteX52" fmla="*/ 5406 w 10000"/>
                  <a:gd name="connsiteY52" fmla="*/ 8321 h 10000"/>
                  <a:gd name="connsiteX53" fmla="*/ 5549 w 10000"/>
                  <a:gd name="connsiteY53" fmla="*/ 8421 h 10000"/>
                  <a:gd name="connsiteX54" fmla="*/ 5670 w 10000"/>
                  <a:gd name="connsiteY54" fmla="*/ 8540 h 10000"/>
                  <a:gd name="connsiteX55" fmla="*/ 5750 w 10000"/>
                  <a:gd name="connsiteY55" fmla="*/ 8686 h 10000"/>
                  <a:gd name="connsiteX56" fmla="*/ 5824 w 10000"/>
                  <a:gd name="connsiteY56" fmla="*/ 8838 h 10000"/>
                  <a:gd name="connsiteX57" fmla="*/ 5849 w 10000"/>
                  <a:gd name="connsiteY57" fmla="*/ 9004 h 10000"/>
                  <a:gd name="connsiteX58" fmla="*/ 5883 w 10000"/>
                  <a:gd name="connsiteY58" fmla="*/ 8997 h 10000"/>
                  <a:gd name="connsiteX59" fmla="*/ 5910 w 10000"/>
                  <a:gd name="connsiteY59" fmla="*/ 8997 h 10000"/>
                  <a:gd name="connsiteX60" fmla="*/ 5937 w 10000"/>
                  <a:gd name="connsiteY60" fmla="*/ 8991 h 10000"/>
                  <a:gd name="connsiteX61" fmla="*/ 5963 w 10000"/>
                  <a:gd name="connsiteY61" fmla="*/ 8991 h 10000"/>
                  <a:gd name="connsiteX62" fmla="*/ 5997 w 10000"/>
                  <a:gd name="connsiteY62" fmla="*/ 8984 h 10000"/>
                  <a:gd name="connsiteX63" fmla="*/ 6029 w 10000"/>
                  <a:gd name="connsiteY63" fmla="*/ 8984 h 10000"/>
                  <a:gd name="connsiteX64" fmla="*/ 6057 w 10000"/>
                  <a:gd name="connsiteY64" fmla="*/ 8984 h 10000"/>
                  <a:gd name="connsiteX65" fmla="*/ 6092 w 10000"/>
                  <a:gd name="connsiteY65" fmla="*/ 8984 h 10000"/>
                  <a:gd name="connsiteX66" fmla="*/ 6232 w 10000"/>
                  <a:gd name="connsiteY66" fmla="*/ 8991 h 10000"/>
                  <a:gd name="connsiteX67" fmla="*/ 6360 w 10000"/>
                  <a:gd name="connsiteY67" fmla="*/ 9024 h 10000"/>
                  <a:gd name="connsiteX68" fmla="*/ 6487 w 10000"/>
                  <a:gd name="connsiteY68" fmla="*/ 9070 h 10000"/>
                  <a:gd name="connsiteX69" fmla="*/ 6603 w 10000"/>
                  <a:gd name="connsiteY69" fmla="*/ 9137 h 10000"/>
                  <a:gd name="connsiteX70" fmla="*/ 6709 w 10000"/>
                  <a:gd name="connsiteY70" fmla="*/ 9216 h 10000"/>
                  <a:gd name="connsiteX71" fmla="*/ 6804 w 10000"/>
                  <a:gd name="connsiteY71" fmla="*/ 9302 h 10000"/>
                  <a:gd name="connsiteX72" fmla="*/ 6879 w 10000"/>
                  <a:gd name="connsiteY72" fmla="*/ 9415 h 10000"/>
                  <a:gd name="connsiteX73" fmla="*/ 6946 w 10000"/>
                  <a:gd name="connsiteY73" fmla="*/ 9527 h 10000"/>
                  <a:gd name="connsiteX74" fmla="*/ 3110 w 10000"/>
                  <a:gd name="connsiteY74" fmla="*/ 9527 h 10000"/>
                  <a:gd name="connsiteX75" fmla="*/ 3149 w 10000"/>
                  <a:gd name="connsiteY75" fmla="*/ 9441 h 10000"/>
                  <a:gd name="connsiteX76" fmla="*/ 3203 w 10000"/>
                  <a:gd name="connsiteY76" fmla="*/ 9355 h 10000"/>
                  <a:gd name="connsiteX77" fmla="*/ 3258 w 10000"/>
                  <a:gd name="connsiteY77" fmla="*/ 9289 h 10000"/>
                  <a:gd name="connsiteX78" fmla="*/ 3329 w 10000"/>
                  <a:gd name="connsiteY78" fmla="*/ 9223 h 10000"/>
                  <a:gd name="connsiteX79" fmla="*/ 3397 w 10000"/>
                  <a:gd name="connsiteY79" fmla="*/ 9170 h 10000"/>
                  <a:gd name="connsiteX80" fmla="*/ 3478 w 10000"/>
                  <a:gd name="connsiteY80" fmla="*/ 9117 h 10000"/>
                  <a:gd name="connsiteX81" fmla="*/ 3559 w 10000"/>
                  <a:gd name="connsiteY81" fmla="*/ 9077 h 10000"/>
                  <a:gd name="connsiteX82" fmla="*/ 3654 w 10000"/>
                  <a:gd name="connsiteY82" fmla="*/ 9044 h 10000"/>
                  <a:gd name="connsiteX83" fmla="*/ 3654 w 10000"/>
                  <a:gd name="connsiteY83" fmla="*/ 8195 h 10000"/>
                  <a:gd name="connsiteX84" fmla="*/ 484 w 10000"/>
                  <a:gd name="connsiteY84" fmla="*/ 8209 h 10000"/>
                  <a:gd name="connsiteX85" fmla="*/ 484 w 10000"/>
                  <a:gd name="connsiteY85" fmla="*/ 8838 h 10000"/>
                  <a:gd name="connsiteX86" fmla="*/ 424 w 10000"/>
                  <a:gd name="connsiteY86" fmla="*/ 8918 h 10000"/>
                  <a:gd name="connsiteX87" fmla="*/ 378 w 10000"/>
                  <a:gd name="connsiteY87" fmla="*/ 9004 h 10000"/>
                  <a:gd name="connsiteX88" fmla="*/ 342 w 10000"/>
                  <a:gd name="connsiteY88" fmla="*/ 9097 h 10000"/>
                  <a:gd name="connsiteX89" fmla="*/ 329 w 10000"/>
                  <a:gd name="connsiteY89" fmla="*/ 9203 h 10000"/>
                  <a:gd name="connsiteX90" fmla="*/ 302 w 10000"/>
                  <a:gd name="connsiteY90" fmla="*/ 9196 h 10000"/>
                  <a:gd name="connsiteX91" fmla="*/ 281 w 10000"/>
                  <a:gd name="connsiteY91" fmla="*/ 9196 h 10000"/>
                  <a:gd name="connsiteX92" fmla="*/ 608 w 10000"/>
                  <a:gd name="connsiteY92" fmla="*/ 8657 h 10000"/>
                  <a:gd name="connsiteX93" fmla="*/ 817 w 10000"/>
                  <a:gd name="connsiteY93" fmla="*/ 8657 h 10000"/>
                  <a:gd name="connsiteX94" fmla="*/ 670 w 10000"/>
                  <a:gd name="connsiteY94" fmla="*/ 8486 h 10000"/>
                  <a:gd name="connsiteX95" fmla="*/ 243 w 10000"/>
                  <a:gd name="connsiteY95" fmla="*/ 8269 h 10000"/>
                  <a:gd name="connsiteX96" fmla="*/ 1347 w 10000"/>
                  <a:gd name="connsiteY96" fmla="*/ 9184 h 10000"/>
                  <a:gd name="connsiteX97" fmla="*/ 1103 w 10000"/>
                  <a:gd name="connsiteY97" fmla="*/ 9282 h 10000"/>
                  <a:gd name="connsiteX98" fmla="*/ 512 w 10000"/>
                  <a:gd name="connsiteY98" fmla="*/ 8684 h 10000"/>
                  <a:gd name="connsiteX99" fmla="*/ 401 w 10000"/>
                  <a:gd name="connsiteY99" fmla="*/ 8678 h 10000"/>
                  <a:gd name="connsiteX100" fmla="*/ 0 w 10000"/>
                  <a:gd name="connsiteY100" fmla="*/ 7088 h 10000"/>
                  <a:gd name="connsiteX101" fmla="*/ 905 w 10000"/>
                  <a:gd name="connsiteY101" fmla="*/ 8758 h 10000"/>
                  <a:gd name="connsiteX102" fmla="*/ 548 w 10000"/>
                  <a:gd name="connsiteY102" fmla="*/ 8945 h 10000"/>
                  <a:gd name="connsiteX103" fmla="*/ 993 w 10000"/>
                  <a:gd name="connsiteY103" fmla="*/ 9002 h 10000"/>
                  <a:gd name="connsiteX104" fmla="*/ 1463 w 10000"/>
                  <a:gd name="connsiteY104" fmla="*/ 9426 h 10000"/>
                  <a:gd name="connsiteX105" fmla="*/ 8461 w 10000"/>
                  <a:gd name="connsiteY105" fmla="*/ 9998 h 10000"/>
                  <a:gd name="connsiteX106" fmla="*/ 9923 w 10000"/>
                  <a:gd name="connsiteY106" fmla="*/ 9527 h 10000"/>
                  <a:gd name="connsiteX107" fmla="*/ 9118 w 10000"/>
                  <a:gd name="connsiteY107" fmla="*/ 8935 h 10000"/>
                  <a:gd name="connsiteX0" fmla="*/ 9118 w 10000"/>
                  <a:gd name="connsiteY0" fmla="*/ 8935 h 10000"/>
                  <a:gd name="connsiteX1" fmla="*/ 10000 w 10000"/>
                  <a:gd name="connsiteY1" fmla="*/ 7381 h 10000"/>
                  <a:gd name="connsiteX2" fmla="*/ 9173 w 10000"/>
                  <a:gd name="connsiteY2" fmla="*/ 7381 h 10000"/>
                  <a:gd name="connsiteX3" fmla="*/ 9173 w 10000"/>
                  <a:gd name="connsiteY3" fmla="*/ 4128 h 10000"/>
                  <a:gd name="connsiteX4" fmla="*/ 7133 w 10000"/>
                  <a:gd name="connsiteY4" fmla="*/ 4128 h 10000"/>
                  <a:gd name="connsiteX5" fmla="*/ 7133 w 10000"/>
                  <a:gd name="connsiteY5" fmla="*/ 3816 h 10000"/>
                  <a:gd name="connsiteX6" fmla="*/ 8764 w 10000"/>
                  <a:gd name="connsiteY6" fmla="*/ 3816 h 10000"/>
                  <a:gd name="connsiteX7" fmla="*/ 8764 w 10000"/>
                  <a:gd name="connsiteY7" fmla="*/ 3498 h 10000"/>
                  <a:gd name="connsiteX8" fmla="*/ 7133 w 10000"/>
                  <a:gd name="connsiteY8" fmla="*/ 3498 h 10000"/>
                  <a:gd name="connsiteX9" fmla="*/ 7133 w 10000"/>
                  <a:gd name="connsiteY9" fmla="*/ 1365 h 10000"/>
                  <a:gd name="connsiteX10" fmla="*/ 4733 w 10000"/>
                  <a:gd name="connsiteY10" fmla="*/ 550 h 10000"/>
                  <a:gd name="connsiteX11" fmla="*/ 4733 w 10000"/>
                  <a:gd name="connsiteY11" fmla="*/ 5672 h 10000"/>
                  <a:gd name="connsiteX12" fmla="*/ 4353 w 10000"/>
                  <a:gd name="connsiteY12" fmla="*/ 5678 h 10000"/>
                  <a:gd name="connsiteX13" fmla="*/ 4353 w 10000"/>
                  <a:gd name="connsiteY13" fmla="*/ 1756 h 10000"/>
                  <a:gd name="connsiteX14" fmla="*/ 3546 w 10000"/>
                  <a:gd name="connsiteY14" fmla="*/ 2061 h 10000"/>
                  <a:gd name="connsiteX15" fmla="*/ 3110 w 10000"/>
                  <a:gd name="connsiteY15" fmla="*/ 2061 h 10000"/>
                  <a:gd name="connsiteX16" fmla="*/ 3110 w 10000"/>
                  <a:gd name="connsiteY16" fmla="*/ 0 h 10000"/>
                  <a:gd name="connsiteX17" fmla="*/ 2949 w 10000"/>
                  <a:gd name="connsiteY17" fmla="*/ 0 h 10000"/>
                  <a:gd name="connsiteX18" fmla="*/ 2949 w 10000"/>
                  <a:gd name="connsiteY18" fmla="*/ 2061 h 10000"/>
                  <a:gd name="connsiteX19" fmla="*/ 2579 w 10000"/>
                  <a:gd name="connsiteY19" fmla="*/ 2061 h 10000"/>
                  <a:gd name="connsiteX20" fmla="*/ 2579 w 10000"/>
                  <a:gd name="connsiteY20" fmla="*/ 2492 h 10000"/>
                  <a:gd name="connsiteX21" fmla="*/ 1914 w 10000"/>
                  <a:gd name="connsiteY21" fmla="*/ 2815 h 10000"/>
                  <a:gd name="connsiteX22" fmla="*/ 1914 w 10000"/>
                  <a:gd name="connsiteY22" fmla="*/ 4413 h 10000"/>
                  <a:gd name="connsiteX23" fmla="*/ 1558 w 10000"/>
                  <a:gd name="connsiteY23" fmla="*/ 4413 h 10000"/>
                  <a:gd name="connsiteX24" fmla="*/ 1558 w 10000"/>
                  <a:gd name="connsiteY24" fmla="*/ 4837 h 10000"/>
                  <a:gd name="connsiteX25" fmla="*/ 1914 w 10000"/>
                  <a:gd name="connsiteY25" fmla="*/ 4837 h 10000"/>
                  <a:gd name="connsiteX26" fmla="*/ 1914 w 10000"/>
                  <a:gd name="connsiteY26" fmla="*/ 5367 h 10000"/>
                  <a:gd name="connsiteX27" fmla="*/ 1558 w 10000"/>
                  <a:gd name="connsiteY27" fmla="*/ 5367 h 10000"/>
                  <a:gd name="connsiteX28" fmla="*/ 1558 w 10000"/>
                  <a:gd name="connsiteY28" fmla="*/ 5791 h 10000"/>
                  <a:gd name="connsiteX29" fmla="*/ 1914 w 10000"/>
                  <a:gd name="connsiteY29" fmla="*/ 5791 h 10000"/>
                  <a:gd name="connsiteX30" fmla="*/ 1914 w 10000"/>
                  <a:gd name="connsiteY30" fmla="*/ 7043 h 10000"/>
                  <a:gd name="connsiteX31" fmla="*/ 853 w 10000"/>
                  <a:gd name="connsiteY31" fmla="*/ 7043 h 10000"/>
                  <a:gd name="connsiteX32" fmla="*/ 853 w 10000"/>
                  <a:gd name="connsiteY32" fmla="*/ 7818 h 10000"/>
                  <a:gd name="connsiteX33" fmla="*/ 1397 w 10000"/>
                  <a:gd name="connsiteY33" fmla="*/ 7838 h 10000"/>
                  <a:gd name="connsiteX34" fmla="*/ 2134 w 10000"/>
                  <a:gd name="connsiteY34" fmla="*/ 7315 h 10000"/>
                  <a:gd name="connsiteX35" fmla="*/ 2128 w 10000"/>
                  <a:gd name="connsiteY35" fmla="*/ 7818 h 10000"/>
                  <a:gd name="connsiteX36" fmla="*/ 2807 w 10000"/>
                  <a:gd name="connsiteY36" fmla="*/ 7368 h 10000"/>
                  <a:gd name="connsiteX37" fmla="*/ 2807 w 10000"/>
                  <a:gd name="connsiteY37" fmla="*/ 7818 h 10000"/>
                  <a:gd name="connsiteX38" fmla="*/ 3478 w 10000"/>
                  <a:gd name="connsiteY38" fmla="*/ 7361 h 10000"/>
                  <a:gd name="connsiteX39" fmla="*/ 3484 w 10000"/>
                  <a:gd name="connsiteY39" fmla="*/ 7811 h 10000"/>
                  <a:gd name="connsiteX40" fmla="*/ 4130 w 10000"/>
                  <a:gd name="connsiteY40" fmla="*/ 7328 h 10000"/>
                  <a:gd name="connsiteX41" fmla="*/ 4130 w 10000"/>
                  <a:gd name="connsiteY41" fmla="*/ 8613 h 10000"/>
                  <a:gd name="connsiteX42" fmla="*/ 4205 w 10000"/>
                  <a:gd name="connsiteY42" fmla="*/ 8520 h 10000"/>
                  <a:gd name="connsiteX43" fmla="*/ 4278 w 10000"/>
                  <a:gd name="connsiteY43" fmla="*/ 8434 h 10000"/>
                  <a:gd name="connsiteX44" fmla="*/ 4368 w 10000"/>
                  <a:gd name="connsiteY44" fmla="*/ 8361 h 10000"/>
                  <a:gd name="connsiteX45" fmla="*/ 4467 w 10000"/>
                  <a:gd name="connsiteY45" fmla="*/ 8295 h 10000"/>
                  <a:gd name="connsiteX46" fmla="*/ 4567 w 10000"/>
                  <a:gd name="connsiteY46" fmla="*/ 8249 h 10000"/>
                  <a:gd name="connsiteX47" fmla="*/ 4674 w 10000"/>
                  <a:gd name="connsiteY47" fmla="*/ 8215 h 10000"/>
                  <a:gd name="connsiteX48" fmla="*/ 4786 w 10000"/>
                  <a:gd name="connsiteY48" fmla="*/ 8189 h 10000"/>
                  <a:gd name="connsiteX49" fmla="*/ 4915 w 10000"/>
                  <a:gd name="connsiteY49" fmla="*/ 8182 h 10000"/>
                  <a:gd name="connsiteX50" fmla="*/ 5091 w 10000"/>
                  <a:gd name="connsiteY50" fmla="*/ 8195 h 10000"/>
                  <a:gd name="connsiteX51" fmla="*/ 5266 w 10000"/>
                  <a:gd name="connsiteY51" fmla="*/ 8242 h 10000"/>
                  <a:gd name="connsiteX52" fmla="*/ 5406 w 10000"/>
                  <a:gd name="connsiteY52" fmla="*/ 8321 h 10000"/>
                  <a:gd name="connsiteX53" fmla="*/ 5549 w 10000"/>
                  <a:gd name="connsiteY53" fmla="*/ 8421 h 10000"/>
                  <a:gd name="connsiteX54" fmla="*/ 5670 w 10000"/>
                  <a:gd name="connsiteY54" fmla="*/ 8540 h 10000"/>
                  <a:gd name="connsiteX55" fmla="*/ 5750 w 10000"/>
                  <a:gd name="connsiteY55" fmla="*/ 8686 h 10000"/>
                  <a:gd name="connsiteX56" fmla="*/ 5824 w 10000"/>
                  <a:gd name="connsiteY56" fmla="*/ 8838 h 10000"/>
                  <a:gd name="connsiteX57" fmla="*/ 5849 w 10000"/>
                  <a:gd name="connsiteY57" fmla="*/ 9004 h 10000"/>
                  <a:gd name="connsiteX58" fmla="*/ 5883 w 10000"/>
                  <a:gd name="connsiteY58" fmla="*/ 8997 h 10000"/>
                  <a:gd name="connsiteX59" fmla="*/ 5910 w 10000"/>
                  <a:gd name="connsiteY59" fmla="*/ 8997 h 10000"/>
                  <a:gd name="connsiteX60" fmla="*/ 5937 w 10000"/>
                  <a:gd name="connsiteY60" fmla="*/ 8991 h 10000"/>
                  <a:gd name="connsiteX61" fmla="*/ 5963 w 10000"/>
                  <a:gd name="connsiteY61" fmla="*/ 8991 h 10000"/>
                  <a:gd name="connsiteX62" fmla="*/ 5997 w 10000"/>
                  <a:gd name="connsiteY62" fmla="*/ 8984 h 10000"/>
                  <a:gd name="connsiteX63" fmla="*/ 6029 w 10000"/>
                  <a:gd name="connsiteY63" fmla="*/ 8984 h 10000"/>
                  <a:gd name="connsiteX64" fmla="*/ 6057 w 10000"/>
                  <a:gd name="connsiteY64" fmla="*/ 8984 h 10000"/>
                  <a:gd name="connsiteX65" fmla="*/ 6092 w 10000"/>
                  <a:gd name="connsiteY65" fmla="*/ 8984 h 10000"/>
                  <a:gd name="connsiteX66" fmla="*/ 6232 w 10000"/>
                  <a:gd name="connsiteY66" fmla="*/ 8991 h 10000"/>
                  <a:gd name="connsiteX67" fmla="*/ 6360 w 10000"/>
                  <a:gd name="connsiteY67" fmla="*/ 9024 h 10000"/>
                  <a:gd name="connsiteX68" fmla="*/ 6487 w 10000"/>
                  <a:gd name="connsiteY68" fmla="*/ 9070 h 10000"/>
                  <a:gd name="connsiteX69" fmla="*/ 6603 w 10000"/>
                  <a:gd name="connsiteY69" fmla="*/ 9137 h 10000"/>
                  <a:gd name="connsiteX70" fmla="*/ 6709 w 10000"/>
                  <a:gd name="connsiteY70" fmla="*/ 9216 h 10000"/>
                  <a:gd name="connsiteX71" fmla="*/ 6804 w 10000"/>
                  <a:gd name="connsiteY71" fmla="*/ 9302 h 10000"/>
                  <a:gd name="connsiteX72" fmla="*/ 6879 w 10000"/>
                  <a:gd name="connsiteY72" fmla="*/ 9415 h 10000"/>
                  <a:gd name="connsiteX73" fmla="*/ 6946 w 10000"/>
                  <a:gd name="connsiteY73" fmla="*/ 9527 h 10000"/>
                  <a:gd name="connsiteX74" fmla="*/ 3110 w 10000"/>
                  <a:gd name="connsiteY74" fmla="*/ 9527 h 10000"/>
                  <a:gd name="connsiteX75" fmla="*/ 3149 w 10000"/>
                  <a:gd name="connsiteY75" fmla="*/ 9441 h 10000"/>
                  <a:gd name="connsiteX76" fmla="*/ 3203 w 10000"/>
                  <a:gd name="connsiteY76" fmla="*/ 9355 h 10000"/>
                  <a:gd name="connsiteX77" fmla="*/ 3258 w 10000"/>
                  <a:gd name="connsiteY77" fmla="*/ 9289 h 10000"/>
                  <a:gd name="connsiteX78" fmla="*/ 3329 w 10000"/>
                  <a:gd name="connsiteY78" fmla="*/ 9223 h 10000"/>
                  <a:gd name="connsiteX79" fmla="*/ 3397 w 10000"/>
                  <a:gd name="connsiteY79" fmla="*/ 9170 h 10000"/>
                  <a:gd name="connsiteX80" fmla="*/ 3478 w 10000"/>
                  <a:gd name="connsiteY80" fmla="*/ 9117 h 10000"/>
                  <a:gd name="connsiteX81" fmla="*/ 3559 w 10000"/>
                  <a:gd name="connsiteY81" fmla="*/ 9077 h 10000"/>
                  <a:gd name="connsiteX82" fmla="*/ 3654 w 10000"/>
                  <a:gd name="connsiteY82" fmla="*/ 9044 h 10000"/>
                  <a:gd name="connsiteX83" fmla="*/ 3654 w 10000"/>
                  <a:gd name="connsiteY83" fmla="*/ 8195 h 10000"/>
                  <a:gd name="connsiteX84" fmla="*/ 484 w 10000"/>
                  <a:gd name="connsiteY84" fmla="*/ 8209 h 10000"/>
                  <a:gd name="connsiteX85" fmla="*/ 484 w 10000"/>
                  <a:gd name="connsiteY85" fmla="*/ 8838 h 10000"/>
                  <a:gd name="connsiteX86" fmla="*/ 424 w 10000"/>
                  <a:gd name="connsiteY86" fmla="*/ 8918 h 10000"/>
                  <a:gd name="connsiteX87" fmla="*/ 378 w 10000"/>
                  <a:gd name="connsiteY87" fmla="*/ 9004 h 10000"/>
                  <a:gd name="connsiteX88" fmla="*/ 342 w 10000"/>
                  <a:gd name="connsiteY88" fmla="*/ 9097 h 10000"/>
                  <a:gd name="connsiteX89" fmla="*/ 329 w 10000"/>
                  <a:gd name="connsiteY89" fmla="*/ 9203 h 10000"/>
                  <a:gd name="connsiteX90" fmla="*/ 302 w 10000"/>
                  <a:gd name="connsiteY90" fmla="*/ 9196 h 10000"/>
                  <a:gd name="connsiteX91" fmla="*/ 281 w 10000"/>
                  <a:gd name="connsiteY91" fmla="*/ 9196 h 10000"/>
                  <a:gd name="connsiteX92" fmla="*/ 608 w 10000"/>
                  <a:gd name="connsiteY92" fmla="*/ 8657 h 10000"/>
                  <a:gd name="connsiteX93" fmla="*/ 817 w 10000"/>
                  <a:gd name="connsiteY93" fmla="*/ 8657 h 10000"/>
                  <a:gd name="connsiteX94" fmla="*/ 670 w 10000"/>
                  <a:gd name="connsiteY94" fmla="*/ 8486 h 10000"/>
                  <a:gd name="connsiteX95" fmla="*/ 243 w 10000"/>
                  <a:gd name="connsiteY95" fmla="*/ 8269 h 10000"/>
                  <a:gd name="connsiteX96" fmla="*/ 1347 w 10000"/>
                  <a:gd name="connsiteY96" fmla="*/ 9184 h 10000"/>
                  <a:gd name="connsiteX97" fmla="*/ 1103 w 10000"/>
                  <a:gd name="connsiteY97" fmla="*/ 9282 h 10000"/>
                  <a:gd name="connsiteX98" fmla="*/ 512 w 10000"/>
                  <a:gd name="connsiteY98" fmla="*/ 8684 h 10000"/>
                  <a:gd name="connsiteX99" fmla="*/ 401 w 10000"/>
                  <a:gd name="connsiteY99" fmla="*/ 8678 h 10000"/>
                  <a:gd name="connsiteX100" fmla="*/ 0 w 10000"/>
                  <a:gd name="connsiteY100" fmla="*/ 7088 h 10000"/>
                  <a:gd name="connsiteX101" fmla="*/ 905 w 10000"/>
                  <a:gd name="connsiteY101" fmla="*/ 8758 h 10000"/>
                  <a:gd name="connsiteX102" fmla="*/ 548 w 10000"/>
                  <a:gd name="connsiteY102" fmla="*/ 8945 h 10000"/>
                  <a:gd name="connsiteX103" fmla="*/ 993 w 10000"/>
                  <a:gd name="connsiteY103" fmla="*/ 9002 h 10000"/>
                  <a:gd name="connsiteX104" fmla="*/ 1463 w 10000"/>
                  <a:gd name="connsiteY104" fmla="*/ 9426 h 10000"/>
                  <a:gd name="connsiteX105" fmla="*/ 8461 w 10000"/>
                  <a:gd name="connsiteY105" fmla="*/ 9998 h 10000"/>
                  <a:gd name="connsiteX106" fmla="*/ 8629 w 10000"/>
                  <a:gd name="connsiteY106" fmla="*/ 9231 h 10000"/>
                  <a:gd name="connsiteX107" fmla="*/ 9118 w 10000"/>
                  <a:gd name="connsiteY107" fmla="*/ 8935 h 10000"/>
                  <a:gd name="connsiteX0" fmla="*/ 9118 w 10000"/>
                  <a:gd name="connsiteY0" fmla="*/ 8935 h 10294"/>
                  <a:gd name="connsiteX1" fmla="*/ 10000 w 10000"/>
                  <a:gd name="connsiteY1" fmla="*/ 7381 h 10294"/>
                  <a:gd name="connsiteX2" fmla="*/ 9173 w 10000"/>
                  <a:gd name="connsiteY2" fmla="*/ 7381 h 10294"/>
                  <a:gd name="connsiteX3" fmla="*/ 9173 w 10000"/>
                  <a:gd name="connsiteY3" fmla="*/ 4128 h 10294"/>
                  <a:gd name="connsiteX4" fmla="*/ 7133 w 10000"/>
                  <a:gd name="connsiteY4" fmla="*/ 4128 h 10294"/>
                  <a:gd name="connsiteX5" fmla="*/ 7133 w 10000"/>
                  <a:gd name="connsiteY5" fmla="*/ 3816 h 10294"/>
                  <a:gd name="connsiteX6" fmla="*/ 8764 w 10000"/>
                  <a:gd name="connsiteY6" fmla="*/ 3816 h 10294"/>
                  <a:gd name="connsiteX7" fmla="*/ 8764 w 10000"/>
                  <a:gd name="connsiteY7" fmla="*/ 3498 h 10294"/>
                  <a:gd name="connsiteX8" fmla="*/ 7133 w 10000"/>
                  <a:gd name="connsiteY8" fmla="*/ 3498 h 10294"/>
                  <a:gd name="connsiteX9" fmla="*/ 7133 w 10000"/>
                  <a:gd name="connsiteY9" fmla="*/ 1365 h 10294"/>
                  <a:gd name="connsiteX10" fmla="*/ 4733 w 10000"/>
                  <a:gd name="connsiteY10" fmla="*/ 550 h 10294"/>
                  <a:gd name="connsiteX11" fmla="*/ 4733 w 10000"/>
                  <a:gd name="connsiteY11" fmla="*/ 5672 h 10294"/>
                  <a:gd name="connsiteX12" fmla="*/ 4353 w 10000"/>
                  <a:gd name="connsiteY12" fmla="*/ 5678 h 10294"/>
                  <a:gd name="connsiteX13" fmla="*/ 4353 w 10000"/>
                  <a:gd name="connsiteY13" fmla="*/ 1756 h 10294"/>
                  <a:gd name="connsiteX14" fmla="*/ 3546 w 10000"/>
                  <a:gd name="connsiteY14" fmla="*/ 2061 h 10294"/>
                  <a:gd name="connsiteX15" fmla="*/ 3110 w 10000"/>
                  <a:gd name="connsiteY15" fmla="*/ 2061 h 10294"/>
                  <a:gd name="connsiteX16" fmla="*/ 3110 w 10000"/>
                  <a:gd name="connsiteY16" fmla="*/ 0 h 10294"/>
                  <a:gd name="connsiteX17" fmla="*/ 2949 w 10000"/>
                  <a:gd name="connsiteY17" fmla="*/ 0 h 10294"/>
                  <a:gd name="connsiteX18" fmla="*/ 2949 w 10000"/>
                  <a:gd name="connsiteY18" fmla="*/ 2061 h 10294"/>
                  <a:gd name="connsiteX19" fmla="*/ 2579 w 10000"/>
                  <a:gd name="connsiteY19" fmla="*/ 2061 h 10294"/>
                  <a:gd name="connsiteX20" fmla="*/ 2579 w 10000"/>
                  <a:gd name="connsiteY20" fmla="*/ 2492 h 10294"/>
                  <a:gd name="connsiteX21" fmla="*/ 1914 w 10000"/>
                  <a:gd name="connsiteY21" fmla="*/ 2815 h 10294"/>
                  <a:gd name="connsiteX22" fmla="*/ 1914 w 10000"/>
                  <a:gd name="connsiteY22" fmla="*/ 4413 h 10294"/>
                  <a:gd name="connsiteX23" fmla="*/ 1558 w 10000"/>
                  <a:gd name="connsiteY23" fmla="*/ 4413 h 10294"/>
                  <a:gd name="connsiteX24" fmla="*/ 1558 w 10000"/>
                  <a:gd name="connsiteY24" fmla="*/ 4837 h 10294"/>
                  <a:gd name="connsiteX25" fmla="*/ 1914 w 10000"/>
                  <a:gd name="connsiteY25" fmla="*/ 4837 h 10294"/>
                  <a:gd name="connsiteX26" fmla="*/ 1914 w 10000"/>
                  <a:gd name="connsiteY26" fmla="*/ 5367 h 10294"/>
                  <a:gd name="connsiteX27" fmla="*/ 1558 w 10000"/>
                  <a:gd name="connsiteY27" fmla="*/ 5367 h 10294"/>
                  <a:gd name="connsiteX28" fmla="*/ 1558 w 10000"/>
                  <a:gd name="connsiteY28" fmla="*/ 5791 h 10294"/>
                  <a:gd name="connsiteX29" fmla="*/ 1914 w 10000"/>
                  <a:gd name="connsiteY29" fmla="*/ 5791 h 10294"/>
                  <a:gd name="connsiteX30" fmla="*/ 1914 w 10000"/>
                  <a:gd name="connsiteY30" fmla="*/ 7043 h 10294"/>
                  <a:gd name="connsiteX31" fmla="*/ 853 w 10000"/>
                  <a:gd name="connsiteY31" fmla="*/ 7043 h 10294"/>
                  <a:gd name="connsiteX32" fmla="*/ 853 w 10000"/>
                  <a:gd name="connsiteY32" fmla="*/ 7818 h 10294"/>
                  <a:gd name="connsiteX33" fmla="*/ 1397 w 10000"/>
                  <a:gd name="connsiteY33" fmla="*/ 7838 h 10294"/>
                  <a:gd name="connsiteX34" fmla="*/ 2134 w 10000"/>
                  <a:gd name="connsiteY34" fmla="*/ 7315 h 10294"/>
                  <a:gd name="connsiteX35" fmla="*/ 2128 w 10000"/>
                  <a:gd name="connsiteY35" fmla="*/ 7818 h 10294"/>
                  <a:gd name="connsiteX36" fmla="*/ 2807 w 10000"/>
                  <a:gd name="connsiteY36" fmla="*/ 7368 h 10294"/>
                  <a:gd name="connsiteX37" fmla="*/ 2807 w 10000"/>
                  <a:gd name="connsiteY37" fmla="*/ 7818 h 10294"/>
                  <a:gd name="connsiteX38" fmla="*/ 3478 w 10000"/>
                  <a:gd name="connsiteY38" fmla="*/ 7361 h 10294"/>
                  <a:gd name="connsiteX39" fmla="*/ 3484 w 10000"/>
                  <a:gd name="connsiteY39" fmla="*/ 7811 h 10294"/>
                  <a:gd name="connsiteX40" fmla="*/ 4130 w 10000"/>
                  <a:gd name="connsiteY40" fmla="*/ 7328 h 10294"/>
                  <a:gd name="connsiteX41" fmla="*/ 4130 w 10000"/>
                  <a:gd name="connsiteY41" fmla="*/ 8613 h 10294"/>
                  <a:gd name="connsiteX42" fmla="*/ 4205 w 10000"/>
                  <a:gd name="connsiteY42" fmla="*/ 8520 h 10294"/>
                  <a:gd name="connsiteX43" fmla="*/ 4278 w 10000"/>
                  <a:gd name="connsiteY43" fmla="*/ 8434 h 10294"/>
                  <a:gd name="connsiteX44" fmla="*/ 4368 w 10000"/>
                  <a:gd name="connsiteY44" fmla="*/ 8361 h 10294"/>
                  <a:gd name="connsiteX45" fmla="*/ 4467 w 10000"/>
                  <a:gd name="connsiteY45" fmla="*/ 8295 h 10294"/>
                  <a:gd name="connsiteX46" fmla="*/ 4567 w 10000"/>
                  <a:gd name="connsiteY46" fmla="*/ 8249 h 10294"/>
                  <a:gd name="connsiteX47" fmla="*/ 4674 w 10000"/>
                  <a:gd name="connsiteY47" fmla="*/ 8215 h 10294"/>
                  <a:gd name="connsiteX48" fmla="*/ 4786 w 10000"/>
                  <a:gd name="connsiteY48" fmla="*/ 8189 h 10294"/>
                  <a:gd name="connsiteX49" fmla="*/ 4915 w 10000"/>
                  <a:gd name="connsiteY49" fmla="*/ 8182 h 10294"/>
                  <a:gd name="connsiteX50" fmla="*/ 5091 w 10000"/>
                  <a:gd name="connsiteY50" fmla="*/ 8195 h 10294"/>
                  <a:gd name="connsiteX51" fmla="*/ 5266 w 10000"/>
                  <a:gd name="connsiteY51" fmla="*/ 8242 h 10294"/>
                  <a:gd name="connsiteX52" fmla="*/ 5406 w 10000"/>
                  <a:gd name="connsiteY52" fmla="*/ 8321 h 10294"/>
                  <a:gd name="connsiteX53" fmla="*/ 5549 w 10000"/>
                  <a:gd name="connsiteY53" fmla="*/ 8421 h 10294"/>
                  <a:gd name="connsiteX54" fmla="*/ 5670 w 10000"/>
                  <a:gd name="connsiteY54" fmla="*/ 8540 h 10294"/>
                  <a:gd name="connsiteX55" fmla="*/ 5750 w 10000"/>
                  <a:gd name="connsiteY55" fmla="*/ 8686 h 10294"/>
                  <a:gd name="connsiteX56" fmla="*/ 5824 w 10000"/>
                  <a:gd name="connsiteY56" fmla="*/ 8838 h 10294"/>
                  <a:gd name="connsiteX57" fmla="*/ 5849 w 10000"/>
                  <a:gd name="connsiteY57" fmla="*/ 9004 h 10294"/>
                  <a:gd name="connsiteX58" fmla="*/ 5883 w 10000"/>
                  <a:gd name="connsiteY58" fmla="*/ 8997 h 10294"/>
                  <a:gd name="connsiteX59" fmla="*/ 5910 w 10000"/>
                  <a:gd name="connsiteY59" fmla="*/ 8997 h 10294"/>
                  <a:gd name="connsiteX60" fmla="*/ 5937 w 10000"/>
                  <a:gd name="connsiteY60" fmla="*/ 8991 h 10294"/>
                  <a:gd name="connsiteX61" fmla="*/ 5963 w 10000"/>
                  <a:gd name="connsiteY61" fmla="*/ 8991 h 10294"/>
                  <a:gd name="connsiteX62" fmla="*/ 5997 w 10000"/>
                  <a:gd name="connsiteY62" fmla="*/ 8984 h 10294"/>
                  <a:gd name="connsiteX63" fmla="*/ 6029 w 10000"/>
                  <a:gd name="connsiteY63" fmla="*/ 8984 h 10294"/>
                  <a:gd name="connsiteX64" fmla="*/ 6057 w 10000"/>
                  <a:gd name="connsiteY64" fmla="*/ 8984 h 10294"/>
                  <a:gd name="connsiteX65" fmla="*/ 6092 w 10000"/>
                  <a:gd name="connsiteY65" fmla="*/ 8984 h 10294"/>
                  <a:gd name="connsiteX66" fmla="*/ 6232 w 10000"/>
                  <a:gd name="connsiteY66" fmla="*/ 8991 h 10294"/>
                  <a:gd name="connsiteX67" fmla="*/ 6360 w 10000"/>
                  <a:gd name="connsiteY67" fmla="*/ 9024 h 10294"/>
                  <a:gd name="connsiteX68" fmla="*/ 6487 w 10000"/>
                  <a:gd name="connsiteY68" fmla="*/ 9070 h 10294"/>
                  <a:gd name="connsiteX69" fmla="*/ 6603 w 10000"/>
                  <a:gd name="connsiteY69" fmla="*/ 9137 h 10294"/>
                  <a:gd name="connsiteX70" fmla="*/ 6709 w 10000"/>
                  <a:gd name="connsiteY70" fmla="*/ 9216 h 10294"/>
                  <a:gd name="connsiteX71" fmla="*/ 6804 w 10000"/>
                  <a:gd name="connsiteY71" fmla="*/ 9302 h 10294"/>
                  <a:gd name="connsiteX72" fmla="*/ 6879 w 10000"/>
                  <a:gd name="connsiteY72" fmla="*/ 9415 h 10294"/>
                  <a:gd name="connsiteX73" fmla="*/ 6946 w 10000"/>
                  <a:gd name="connsiteY73" fmla="*/ 9527 h 10294"/>
                  <a:gd name="connsiteX74" fmla="*/ 3110 w 10000"/>
                  <a:gd name="connsiteY74" fmla="*/ 9527 h 10294"/>
                  <a:gd name="connsiteX75" fmla="*/ 3149 w 10000"/>
                  <a:gd name="connsiteY75" fmla="*/ 9441 h 10294"/>
                  <a:gd name="connsiteX76" fmla="*/ 3203 w 10000"/>
                  <a:gd name="connsiteY76" fmla="*/ 9355 h 10294"/>
                  <a:gd name="connsiteX77" fmla="*/ 3258 w 10000"/>
                  <a:gd name="connsiteY77" fmla="*/ 9289 h 10294"/>
                  <a:gd name="connsiteX78" fmla="*/ 3329 w 10000"/>
                  <a:gd name="connsiteY78" fmla="*/ 9223 h 10294"/>
                  <a:gd name="connsiteX79" fmla="*/ 3397 w 10000"/>
                  <a:gd name="connsiteY79" fmla="*/ 9170 h 10294"/>
                  <a:gd name="connsiteX80" fmla="*/ 3478 w 10000"/>
                  <a:gd name="connsiteY80" fmla="*/ 9117 h 10294"/>
                  <a:gd name="connsiteX81" fmla="*/ 3559 w 10000"/>
                  <a:gd name="connsiteY81" fmla="*/ 9077 h 10294"/>
                  <a:gd name="connsiteX82" fmla="*/ 3654 w 10000"/>
                  <a:gd name="connsiteY82" fmla="*/ 9044 h 10294"/>
                  <a:gd name="connsiteX83" fmla="*/ 3654 w 10000"/>
                  <a:gd name="connsiteY83" fmla="*/ 8195 h 10294"/>
                  <a:gd name="connsiteX84" fmla="*/ 484 w 10000"/>
                  <a:gd name="connsiteY84" fmla="*/ 8209 h 10294"/>
                  <a:gd name="connsiteX85" fmla="*/ 484 w 10000"/>
                  <a:gd name="connsiteY85" fmla="*/ 8838 h 10294"/>
                  <a:gd name="connsiteX86" fmla="*/ 424 w 10000"/>
                  <a:gd name="connsiteY86" fmla="*/ 8918 h 10294"/>
                  <a:gd name="connsiteX87" fmla="*/ 378 w 10000"/>
                  <a:gd name="connsiteY87" fmla="*/ 9004 h 10294"/>
                  <a:gd name="connsiteX88" fmla="*/ 342 w 10000"/>
                  <a:gd name="connsiteY88" fmla="*/ 9097 h 10294"/>
                  <a:gd name="connsiteX89" fmla="*/ 329 w 10000"/>
                  <a:gd name="connsiteY89" fmla="*/ 9203 h 10294"/>
                  <a:gd name="connsiteX90" fmla="*/ 302 w 10000"/>
                  <a:gd name="connsiteY90" fmla="*/ 9196 h 10294"/>
                  <a:gd name="connsiteX91" fmla="*/ 281 w 10000"/>
                  <a:gd name="connsiteY91" fmla="*/ 9196 h 10294"/>
                  <a:gd name="connsiteX92" fmla="*/ 608 w 10000"/>
                  <a:gd name="connsiteY92" fmla="*/ 8657 h 10294"/>
                  <a:gd name="connsiteX93" fmla="*/ 817 w 10000"/>
                  <a:gd name="connsiteY93" fmla="*/ 8657 h 10294"/>
                  <a:gd name="connsiteX94" fmla="*/ 670 w 10000"/>
                  <a:gd name="connsiteY94" fmla="*/ 8486 h 10294"/>
                  <a:gd name="connsiteX95" fmla="*/ 243 w 10000"/>
                  <a:gd name="connsiteY95" fmla="*/ 8269 h 10294"/>
                  <a:gd name="connsiteX96" fmla="*/ 1347 w 10000"/>
                  <a:gd name="connsiteY96" fmla="*/ 9184 h 10294"/>
                  <a:gd name="connsiteX97" fmla="*/ 1103 w 10000"/>
                  <a:gd name="connsiteY97" fmla="*/ 9282 h 10294"/>
                  <a:gd name="connsiteX98" fmla="*/ 512 w 10000"/>
                  <a:gd name="connsiteY98" fmla="*/ 8684 h 10294"/>
                  <a:gd name="connsiteX99" fmla="*/ 401 w 10000"/>
                  <a:gd name="connsiteY99" fmla="*/ 8678 h 10294"/>
                  <a:gd name="connsiteX100" fmla="*/ 0 w 10000"/>
                  <a:gd name="connsiteY100" fmla="*/ 7088 h 10294"/>
                  <a:gd name="connsiteX101" fmla="*/ 905 w 10000"/>
                  <a:gd name="connsiteY101" fmla="*/ 8758 h 10294"/>
                  <a:gd name="connsiteX102" fmla="*/ 548 w 10000"/>
                  <a:gd name="connsiteY102" fmla="*/ 8945 h 10294"/>
                  <a:gd name="connsiteX103" fmla="*/ 993 w 10000"/>
                  <a:gd name="connsiteY103" fmla="*/ 9002 h 10294"/>
                  <a:gd name="connsiteX104" fmla="*/ 1463 w 10000"/>
                  <a:gd name="connsiteY104" fmla="*/ 9426 h 10294"/>
                  <a:gd name="connsiteX105" fmla="*/ 6226 w 10000"/>
                  <a:gd name="connsiteY105" fmla="*/ 10294 h 10294"/>
                  <a:gd name="connsiteX106" fmla="*/ 8629 w 10000"/>
                  <a:gd name="connsiteY106" fmla="*/ 9231 h 10294"/>
                  <a:gd name="connsiteX107" fmla="*/ 9118 w 10000"/>
                  <a:gd name="connsiteY107" fmla="*/ 8935 h 10294"/>
                  <a:gd name="connsiteX0" fmla="*/ 9118 w 10000"/>
                  <a:gd name="connsiteY0" fmla="*/ 8935 h 10294"/>
                  <a:gd name="connsiteX1" fmla="*/ 10000 w 10000"/>
                  <a:gd name="connsiteY1" fmla="*/ 7381 h 10294"/>
                  <a:gd name="connsiteX2" fmla="*/ 9173 w 10000"/>
                  <a:gd name="connsiteY2" fmla="*/ 7381 h 10294"/>
                  <a:gd name="connsiteX3" fmla="*/ 9173 w 10000"/>
                  <a:gd name="connsiteY3" fmla="*/ 4128 h 10294"/>
                  <a:gd name="connsiteX4" fmla="*/ 7133 w 10000"/>
                  <a:gd name="connsiteY4" fmla="*/ 4128 h 10294"/>
                  <a:gd name="connsiteX5" fmla="*/ 7133 w 10000"/>
                  <a:gd name="connsiteY5" fmla="*/ 3816 h 10294"/>
                  <a:gd name="connsiteX6" fmla="*/ 8764 w 10000"/>
                  <a:gd name="connsiteY6" fmla="*/ 3816 h 10294"/>
                  <a:gd name="connsiteX7" fmla="*/ 8764 w 10000"/>
                  <a:gd name="connsiteY7" fmla="*/ 3498 h 10294"/>
                  <a:gd name="connsiteX8" fmla="*/ 7133 w 10000"/>
                  <a:gd name="connsiteY8" fmla="*/ 3498 h 10294"/>
                  <a:gd name="connsiteX9" fmla="*/ 7133 w 10000"/>
                  <a:gd name="connsiteY9" fmla="*/ 1365 h 10294"/>
                  <a:gd name="connsiteX10" fmla="*/ 4733 w 10000"/>
                  <a:gd name="connsiteY10" fmla="*/ 550 h 10294"/>
                  <a:gd name="connsiteX11" fmla="*/ 4733 w 10000"/>
                  <a:gd name="connsiteY11" fmla="*/ 5672 h 10294"/>
                  <a:gd name="connsiteX12" fmla="*/ 4353 w 10000"/>
                  <a:gd name="connsiteY12" fmla="*/ 5678 h 10294"/>
                  <a:gd name="connsiteX13" fmla="*/ 4353 w 10000"/>
                  <a:gd name="connsiteY13" fmla="*/ 1756 h 10294"/>
                  <a:gd name="connsiteX14" fmla="*/ 3546 w 10000"/>
                  <a:gd name="connsiteY14" fmla="*/ 2061 h 10294"/>
                  <a:gd name="connsiteX15" fmla="*/ 3110 w 10000"/>
                  <a:gd name="connsiteY15" fmla="*/ 2061 h 10294"/>
                  <a:gd name="connsiteX16" fmla="*/ 3110 w 10000"/>
                  <a:gd name="connsiteY16" fmla="*/ 0 h 10294"/>
                  <a:gd name="connsiteX17" fmla="*/ 2949 w 10000"/>
                  <a:gd name="connsiteY17" fmla="*/ 0 h 10294"/>
                  <a:gd name="connsiteX18" fmla="*/ 2949 w 10000"/>
                  <a:gd name="connsiteY18" fmla="*/ 2061 h 10294"/>
                  <a:gd name="connsiteX19" fmla="*/ 2579 w 10000"/>
                  <a:gd name="connsiteY19" fmla="*/ 2061 h 10294"/>
                  <a:gd name="connsiteX20" fmla="*/ 2579 w 10000"/>
                  <a:gd name="connsiteY20" fmla="*/ 2492 h 10294"/>
                  <a:gd name="connsiteX21" fmla="*/ 1914 w 10000"/>
                  <a:gd name="connsiteY21" fmla="*/ 2815 h 10294"/>
                  <a:gd name="connsiteX22" fmla="*/ 1914 w 10000"/>
                  <a:gd name="connsiteY22" fmla="*/ 4413 h 10294"/>
                  <a:gd name="connsiteX23" fmla="*/ 1558 w 10000"/>
                  <a:gd name="connsiteY23" fmla="*/ 4413 h 10294"/>
                  <a:gd name="connsiteX24" fmla="*/ 1558 w 10000"/>
                  <a:gd name="connsiteY24" fmla="*/ 4837 h 10294"/>
                  <a:gd name="connsiteX25" fmla="*/ 1914 w 10000"/>
                  <a:gd name="connsiteY25" fmla="*/ 4837 h 10294"/>
                  <a:gd name="connsiteX26" fmla="*/ 1914 w 10000"/>
                  <a:gd name="connsiteY26" fmla="*/ 5367 h 10294"/>
                  <a:gd name="connsiteX27" fmla="*/ 1558 w 10000"/>
                  <a:gd name="connsiteY27" fmla="*/ 5367 h 10294"/>
                  <a:gd name="connsiteX28" fmla="*/ 1558 w 10000"/>
                  <a:gd name="connsiteY28" fmla="*/ 5791 h 10294"/>
                  <a:gd name="connsiteX29" fmla="*/ 1914 w 10000"/>
                  <a:gd name="connsiteY29" fmla="*/ 5791 h 10294"/>
                  <a:gd name="connsiteX30" fmla="*/ 1914 w 10000"/>
                  <a:gd name="connsiteY30" fmla="*/ 7043 h 10294"/>
                  <a:gd name="connsiteX31" fmla="*/ 853 w 10000"/>
                  <a:gd name="connsiteY31" fmla="*/ 7043 h 10294"/>
                  <a:gd name="connsiteX32" fmla="*/ 853 w 10000"/>
                  <a:gd name="connsiteY32" fmla="*/ 7818 h 10294"/>
                  <a:gd name="connsiteX33" fmla="*/ 1397 w 10000"/>
                  <a:gd name="connsiteY33" fmla="*/ 7838 h 10294"/>
                  <a:gd name="connsiteX34" fmla="*/ 2134 w 10000"/>
                  <a:gd name="connsiteY34" fmla="*/ 7315 h 10294"/>
                  <a:gd name="connsiteX35" fmla="*/ 2128 w 10000"/>
                  <a:gd name="connsiteY35" fmla="*/ 7818 h 10294"/>
                  <a:gd name="connsiteX36" fmla="*/ 2807 w 10000"/>
                  <a:gd name="connsiteY36" fmla="*/ 7368 h 10294"/>
                  <a:gd name="connsiteX37" fmla="*/ 2807 w 10000"/>
                  <a:gd name="connsiteY37" fmla="*/ 7818 h 10294"/>
                  <a:gd name="connsiteX38" fmla="*/ 3478 w 10000"/>
                  <a:gd name="connsiteY38" fmla="*/ 7361 h 10294"/>
                  <a:gd name="connsiteX39" fmla="*/ 3484 w 10000"/>
                  <a:gd name="connsiteY39" fmla="*/ 7811 h 10294"/>
                  <a:gd name="connsiteX40" fmla="*/ 4130 w 10000"/>
                  <a:gd name="connsiteY40" fmla="*/ 7328 h 10294"/>
                  <a:gd name="connsiteX41" fmla="*/ 4130 w 10000"/>
                  <a:gd name="connsiteY41" fmla="*/ 8613 h 10294"/>
                  <a:gd name="connsiteX42" fmla="*/ 4205 w 10000"/>
                  <a:gd name="connsiteY42" fmla="*/ 8520 h 10294"/>
                  <a:gd name="connsiteX43" fmla="*/ 4278 w 10000"/>
                  <a:gd name="connsiteY43" fmla="*/ 8434 h 10294"/>
                  <a:gd name="connsiteX44" fmla="*/ 4368 w 10000"/>
                  <a:gd name="connsiteY44" fmla="*/ 8361 h 10294"/>
                  <a:gd name="connsiteX45" fmla="*/ 4467 w 10000"/>
                  <a:gd name="connsiteY45" fmla="*/ 8295 h 10294"/>
                  <a:gd name="connsiteX46" fmla="*/ 4567 w 10000"/>
                  <a:gd name="connsiteY46" fmla="*/ 8249 h 10294"/>
                  <a:gd name="connsiteX47" fmla="*/ 4674 w 10000"/>
                  <a:gd name="connsiteY47" fmla="*/ 8215 h 10294"/>
                  <a:gd name="connsiteX48" fmla="*/ 4786 w 10000"/>
                  <a:gd name="connsiteY48" fmla="*/ 8189 h 10294"/>
                  <a:gd name="connsiteX49" fmla="*/ 4915 w 10000"/>
                  <a:gd name="connsiteY49" fmla="*/ 8182 h 10294"/>
                  <a:gd name="connsiteX50" fmla="*/ 5091 w 10000"/>
                  <a:gd name="connsiteY50" fmla="*/ 8195 h 10294"/>
                  <a:gd name="connsiteX51" fmla="*/ 5266 w 10000"/>
                  <a:gd name="connsiteY51" fmla="*/ 8242 h 10294"/>
                  <a:gd name="connsiteX52" fmla="*/ 5406 w 10000"/>
                  <a:gd name="connsiteY52" fmla="*/ 8321 h 10294"/>
                  <a:gd name="connsiteX53" fmla="*/ 5549 w 10000"/>
                  <a:gd name="connsiteY53" fmla="*/ 8421 h 10294"/>
                  <a:gd name="connsiteX54" fmla="*/ 5670 w 10000"/>
                  <a:gd name="connsiteY54" fmla="*/ 8540 h 10294"/>
                  <a:gd name="connsiteX55" fmla="*/ 5750 w 10000"/>
                  <a:gd name="connsiteY55" fmla="*/ 8686 h 10294"/>
                  <a:gd name="connsiteX56" fmla="*/ 5824 w 10000"/>
                  <a:gd name="connsiteY56" fmla="*/ 8838 h 10294"/>
                  <a:gd name="connsiteX57" fmla="*/ 5849 w 10000"/>
                  <a:gd name="connsiteY57" fmla="*/ 9004 h 10294"/>
                  <a:gd name="connsiteX58" fmla="*/ 5883 w 10000"/>
                  <a:gd name="connsiteY58" fmla="*/ 8997 h 10294"/>
                  <a:gd name="connsiteX59" fmla="*/ 5910 w 10000"/>
                  <a:gd name="connsiteY59" fmla="*/ 8997 h 10294"/>
                  <a:gd name="connsiteX60" fmla="*/ 5937 w 10000"/>
                  <a:gd name="connsiteY60" fmla="*/ 8991 h 10294"/>
                  <a:gd name="connsiteX61" fmla="*/ 5963 w 10000"/>
                  <a:gd name="connsiteY61" fmla="*/ 8991 h 10294"/>
                  <a:gd name="connsiteX62" fmla="*/ 5997 w 10000"/>
                  <a:gd name="connsiteY62" fmla="*/ 8984 h 10294"/>
                  <a:gd name="connsiteX63" fmla="*/ 6029 w 10000"/>
                  <a:gd name="connsiteY63" fmla="*/ 8984 h 10294"/>
                  <a:gd name="connsiteX64" fmla="*/ 6057 w 10000"/>
                  <a:gd name="connsiteY64" fmla="*/ 8984 h 10294"/>
                  <a:gd name="connsiteX65" fmla="*/ 6092 w 10000"/>
                  <a:gd name="connsiteY65" fmla="*/ 8984 h 10294"/>
                  <a:gd name="connsiteX66" fmla="*/ 6232 w 10000"/>
                  <a:gd name="connsiteY66" fmla="*/ 8991 h 10294"/>
                  <a:gd name="connsiteX67" fmla="*/ 6360 w 10000"/>
                  <a:gd name="connsiteY67" fmla="*/ 9024 h 10294"/>
                  <a:gd name="connsiteX68" fmla="*/ 6487 w 10000"/>
                  <a:gd name="connsiteY68" fmla="*/ 9070 h 10294"/>
                  <a:gd name="connsiteX69" fmla="*/ 6603 w 10000"/>
                  <a:gd name="connsiteY69" fmla="*/ 9137 h 10294"/>
                  <a:gd name="connsiteX70" fmla="*/ 6709 w 10000"/>
                  <a:gd name="connsiteY70" fmla="*/ 9216 h 10294"/>
                  <a:gd name="connsiteX71" fmla="*/ 6804 w 10000"/>
                  <a:gd name="connsiteY71" fmla="*/ 9302 h 10294"/>
                  <a:gd name="connsiteX72" fmla="*/ 6879 w 10000"/>
                  <a:gd name="connsiteY72" fmla="*/ 9415 h 10294"/>
                  <a:gd name="connsiteX73" fmla="*/ 6946 w 10000"/>
                  <a:gd name="connsiteY73" fmla="*/ 9527 h 10294"/>
                  <a:gd name="connsiteX74" fmla="*/ 3110 w 10000"/>
                  <a:gd name="connsiteY74" fmla="*/ 9527 h 10294"/>
                  <a:gd name="connsiteX75" fmla="*/ 3149 w 10000"/>
                  <a:gd name="connsiteY75" fmla="*/ 9441 h 10294"/>
                  <a:gd name="connsiteX76" fmla="*/ 3203 w 10000"/>
                  <a:gd name="connsiteY76" fmla="*/ 9355 h 10294"/>
                  <a:gd name="connsiteX77" fmla="*/ 3258 w 10000"/>
                  <a:gd name="connsiteY77" fmla="*/ 9289 h 10294"/>
                  <a:gd name="connsiteX78" fmla="*/ 3329 w 10000"/>
                  <a:gd name="connsiteY78" fmla="*/ 9223 h 10294"/>
                  <a:gd name="connsiteX79" fmla="*/ 3397 w 10000"/>
                  <a:gd name="connsiteY79" fmla="*/ 9170 h 10294"/>
                  <a:gd name="connsiteX80" fmla="*/ 3478 w 10000"/>
                  <a:gd name="connsiteY80" fmla="*/ 9117 h 10294"/>
                  <a:gd name="connsiteX81" fmla="*/ 3559 w 10000"/>
                  <a:gd name="connsiteY81" fmla="*/ 9077 h 10294"/>
                  <a:gd name="connsiteX82" fmla="*/ 3654 w 10000"/>
                  <a:gd name="connsiteY82" fmla="*/ 9044 h 10294"/>
                  <a:gd name="connsiteX83" fmla="*/ 3654 w 10000"/>
                  <a:gd name="connsiteY83" fmla="*/ 8195 h 10294"/>
                  <a:gd name="connsiteX84" fmla="*/ 484 w 10000"/>
                  <a:gd name="connsiteY84" fmla="*/ 8209 h 10294"/>
                  <a:gd name="connsiteX85" fmla="*/ 484 w 10000"/>
                  <a:gd name="connsiteY85" fmla="*/ 8838 h 10294"/>
                  <a:gd name="connsiteX86" fmla="*/ 424 w 10000"/>
                  <a:gd name="connsiteY86" fmla="*/ 8918 h 10294"/>
                  <a:gd name="connsiteX87" fmla="*/ 378 w 10000"/>
                  <a:gd name="connsiteY87" fmla="*/ 9004 h 10294"/>
                  <a:gd name="connsiteX88" fmla="*/ 342 w 10000"/>
                  <a:gd name="connsiteY88" fmla="*/ 9097 h 10294"/>
                  <a:gd name="connsiteX89" fmla="*/ 329 w 10000"/>
                  <a:gd name="connsiteY89" fmla="*/ 9203 h 10294"/>
                  <a:gd name="connsiteX90" fmla="*/ 302 w 10000"/>
                  <a:gd name="connsiteY90" fmla="*/ 9196 h 10294"/>
                  <a:gd name="connsiteX91" fmla="*/ 608 w 10000"/>
                  <a:gd name="connsiteY91" fmla="*/ 8657 h 10294"/>
                  <a:gd name="connsiteX92" fmla="*/ 817 w 10000"/>
                  <a:gd name="connsiteY92" fmla="*/ 8657 h 10294"/>
                  <a:gd name="connsiteX93" fmla="*/ 670 w 10000"/>
                  <a:gd name="connsiteY93" fmla="*/ 8486 h 10294"/>
                  <a:gd name="connsiteX94" fmla="*/ 243 w 10000"/>
                  <a:gd name="connsiteY94" fmla="*/ 8269 h 10294"/>
                  <a:gd name="connsiteX95" fmla="*/ 1347 w 10000"/>
                  <a:gd name="connsiteY95" fmla="*/ 9184 h 10294"/>
                  <a:gd name="connsiteX96" fmla="*/ 1103 w 10000"/>
                  <a:gd name="connsiteY96" fmla="*/ 9282 h 10294"/>
                  <a:gd name="connsiteX97" fmla="*/ 512 w 10000"/>
                  <a:gd name="connsiteY97" fmla="*/ 8684 h 10294"/>
                  <a:gd name="connsiteX98" fmla="*/ 401 w 10000"/>
                  <a:gd name="connsiteY98" fmla="*/ 8678 h 10294"/>
                  <a:gd name="connsiteX99" fmla="*/ 0 w 10000"/>
                  <a:gd name="connsiteY99" fmla="*/ 7088 h 10294"/>
                  <a:gd name="connsiteX100" fmla="*/ 905 w 10000"/>
                  <a:gd name="connsiteY100" fmla="*/ 8758 h 10294"/>
                  <a:gd name="connsiteX101" fmla="*/ 548 w 10000"/>
                  <a:gd name="connsiteY101" fmla="*/ 8945 h 10294"/>
                  <a:gd name="connsiteX102" fmla="*/ 993 w 10000"/>
                  <a:gd name="connsiteY102" fmla="*/ 9002 h 10294"/>
                  <a:gd name="connsiteX103" fmla="*/ 1463 w 10000"/>
                  <a:gd name="connsiteY103" fmla="*/ 9426 h 10294"/>
                  <a:gd name="connsiteX104" fmla="*/ 6226 w 10000"/>
                  <a:gd name="connsiteY104" fmla="*/ 10294 h 10294"/>
                  <a:gd name="connsiteX105" fmla="*/ 8629 w 10000"/>
                  <a:gd name="connsiteY105" fmla="*/ 9231 h 10294"/>
                  <a:gd name="connsiteX106" fmla="*/ 9118 w 10000"/>
                  <a:gd name="connsiteY106" fmla="*/ 8935 h 10294"/>
                  <a:gd name="connsiteX0" fmla="*/ 9118 w 10000"/>
                  <a:gd name="connsiteY0" fmla="*/ 8935 h 10294"/>
                  <a:gd name="connsiteX1" fmla="*/ 10000 w 10000"/>
                  <a:gd name="connsiteY1" fmla="*/ 7381 h 10294"/>
                  <a:gd name="connsiteX2" fmla="*/ 9173 w 10000"/>
                  <a:gd name="connsiteY2" fmla="*/ 7381 h 10294"/>
                  <a:gd name="connsiteX3" fmla="*/ 9173 w 10000"/>
                  <a:gd name="connsiteY3" fmla="*/ 4128 h 10294"/>
                  <a:gd name="connsiteX4" fmla="*/ 7133 w 10000"/>
                  <a:gd name="connsiteY4" fmla="*/ 4128 h 10294"/>
                  <a:gd name="connsiteX5" fmla="*/ 7133 w 10000"/>
                  <a:gd name="connsiteY5" fmla="*/ 3816 h 10294"/>
                  <a:gd name="connsiteX6" fmla="*/ 8764 w 10000"/>
                  <a:gd name="connsiteY6" fmla="*/ 3816 h 10294"/>
                  <a:gd name="connsiteX7" fmla="*/ 8764 w 10000"/>
                  <a:gd name="connsiteY7" fmla="*/ 3498 h 10294"/>
                  <a:gd name="connsiteX8" fmla="*/ 7133 w 10000"/>
                  <a:gd name="connsiteY8" fmla="*/ 3498 h 10294"/>
                  <a:gd name="connsiteX9" fmla="*/ 7133 w 10000"/>
                  <a:gd name="connsiteY9" fmla="*/ 1365 h 10294"/>
                  <a:gd name="connsiteX10" fmla="*/ 4733 w 10000"/>
                  <a:gd name="connsiteY10" fmla="*/ 550 h 10294"/>
                  <a:gd name="connsiteX11" fmla="*/ 4733 w 10000"/>
                  <a:gd name="connsiteY11" fmla="*/ 5672 h 10294"/>
                  <a:gd name="connsiteX12" fmla="*/ 4353 w 10000"/>
                  <a:gd name="connsiteY12" fmla="*/ 5678 h 10294"/>
                  <a:gd name="connsiteX13" fmla="*/ 4353 w 10000"/>
                  <a:gd name="connsiteY13" fmla="*/ 1756 h 10294"/>
                  <a:gd name="connsiteX14" fmla="*/ 3546 w 10000"/>
                  <a:gd name="connsiteY14" fmla="*/ 2061 h 10294"/>
                  <a:gd name="connsiteX15" fmla="*/ 3110 w 10000"/>
                  <a:gd name="connsiteY15" fmla="*/ 2061 h 10294"/>
                  <a:gd name="connsiteX16" fmla="*/ 3110 w 10000"/>
                  <a:gd name="connsiteY16" fmla="*/ 0 h 10294"/>
                  <a:gd name="connsiteX17" fmla="*/ 2949 w 10000"/>
                  <a:gd name="connsiteY17" fmla="*/ 0 h 10294"/>
                  <a:gd name="connsiteX18" fmla="*/ 2949 w 10000"/>
                  <a:gd name="connsiteY18" fmla="*/ 2061 h 10294"/>
                  <a:gd name="connsiteX19" fmla="*/ 2579 w 10000"/>
                  <a:gd name="connsiteY19" fmla="*/ 2061 h 10294"/>
                  <a:gd name="connsiteX20" fmla="*/ 2579 w 10000"/>
                  <a:gd name="connsiteY20" fmla="*/ 2492 h 10294"/>
                  <a:gd name="connsiteX21" fmla="*/ 1914 w 10000"/>
                  <a:gd name="connsiteY21" fmla="*/ 2815 h 10294"/>
                  <a:gd name="connsiteX22" fmla="*/ 1914 w 10000"/>
                  <a:gd name="connsiteY22" fmla="*/ 4413 h 10294"/>
                  <a:gd name="connsiteX23" fmla="*/ 1558 w 10000"/>
                  <a:gd name="connsiteY23" fmla="*/ 4413 h 10294"/>
                  <a:gd name="connsiteX24" fmla="*/ 1558 w 10000"/>
                  <a:gd name="connsiteY24" fmla="*/ 4837 h 10294"/>
                  <a:gd name="connsiteX25" fmla="*/ 1914 w 10000"/>
                  <a:gd name="connsiteY25" fmla="*/ 4837 h 10294"/>
                  <a:gd name="connsiteX26" fmla="*/ 1914 w 10000"/>
                  <a:gd name="connsiteY26" fmla="*/ 5367 h 10294"/>
                  <a:gd name="connsiteX27" fmla="*/ 1558 w 10000"/>
                  <a:gd name="connsiteY27" fmla="*/ 5367 h 10294"/>
                  <a:gd name="connsiteX28" fmla="*/ 1558 w 10000"/>
                  <a:gd name="connsiteY28" fmla="*/ 5791 h 10294"/>
                  <a:gd name="connsiteX29" fmla="*/ 1914 w 10000"/>
                  <a:gd name="connsiteY29" fmla="*/ 5791 h 10294"/>
                  <a:gd name="connsiteX30" fmla="*/ 1914 w 10000"/>
                  <a:gd name="connsiteY30" fmla="*/ 7043 h 10294"/>
                  <a:gd name="connsiteX31" fmla="*/ 853 w 10000"/>
                  <a:gd name="connsiteY31" fmla="*/ 7043 h 10294"/>
                  <a:gd name="connsiteX32" fmla="*/ 853 w 10000"/>
                  <a:gd name="connsiteY32" fmla="*/ 7818 h 10294"/>
                  <a:gd name="connsiteX33" fmla="*/ 1397 w 10000"/>
                  <a:gd name="connsiteY33" fmla="*/ 7838 h 10294"/>
                  <a:gd name="connsiteX34" fmla="*/ 2134 w 10000"/>
                  <a:gd name="connsiteY34" fmla="*/ 7315 h 10294"/>
                  <a:gd name="connsiteX35" fmla="*/ 2128 w 10000"/>
                  <a:gd name="connsiteY35" fmla="*/ 7818 h 10294"/>
                  <a:gd name="connsiteX36" fmla="*/ 2807 w 10000"/>
                  <a:gd name="connsiteY36" fmla="*/ 7368 h 10294"/>
                  <a:gd name="connsiteX37" fmla="*/ 2807 w 10000"/>
                  <a:gd name="connsiteY37" fmla="*/ 7818 h 10294"/>
                  <a:gd name="connsiteX38" fmla="*/ 3478 w 10000"/>
                  <a:gd name="connsiteY38" fmla="*/ 7361 h 10294"/>
                  <a:gd name="connsiteX39" fmla="*/ 3484 w 10000"/>
                  <a:gd name="connsiteY39" fmla="*/ 7811 h 10294"/>
                  <a:gd name="connsiteX40" fmla="*/ 4130 w 10000"/>
                  <a:gd name="connsiteY40" fmla="*/ 7328 h 10294"/>
                  <a:gd name="connsiteX41" fmla="*/ 4130 w 10000"/>
                  <a:gd name="connsiteY41" fmla="*/ 8613 h 10294"/>
                  <a:gd name="connsiteX42" fmla="*/ 4205 w 10000"/>
                  <a:gd name="connsiteY42" fmla="*/ 8520 h 10294"/>
                  <a:gd name="connsiteX43" fmla="*/ 4278 w 10000"/>
                  <a:gd name="connsiteY43" fmla="*/ 8434 h 10294"/>
                  <a:gd name="connsiteX44" fmla="*/ 4368 w 10000"/>
                  <a:gd name="connsiteY44" fmla="*/ 8361 h 10294"/>
                  <a:gd name="connsiteX45" fmla="*/ 4467 w 10000"/>
                  <a:gd name="connsiteY45" fmla="*/ 8295 h 10294"/>
                  <a:gd name="connsiteX46" fmla="*/ 4567 w 10000"/>
                  <a:gd name="connsiteY46" fmla="*/ 8249 h 10294"/>
                  <a:gd name="connsiteX47" fmla="*/ 4674 w 10000"/>
                  <a:gd name="connsiteY47" fmla="*/ 8215 h 10294"/>
                  <a:gd name="connsiteX48" fmla="*/ 4786 w 10000"/>
                  <a:gd name="connsiteY48" fmla="*/ 8189 h 10294"/>
                  <a:gd name="connsiteX49" fmla="*/ 4915 w 10000"/>
                  <a:gd name="connsiteY49" fmla="*/ 8182 h 10294"/>
                  <a:gd name="connsiteX50" fmla="*/ 5091 w 10000"/>
                  <a:gd name="connsiteY50" fmla="*/ 8195 h 10294"/>
                  <a:gd name="connsiteX51" fmla="*/ 5266 w 10000"/>
                  <a:gd name="connsiteY51" fmla="*/ 8242 h 10294"/>
                  <a:gd name="connsiteX52" fmla="*/ 5406 w 10000"/>
                  <a:gd name="connsiteY52" fmla="*/ 8321 h 10294"/>
                  <a:gd name="connsiteX53" fmla="*/ 5549 w 10000"/>
                  <a:gd name="connsiteY53" fmla="*/ 8421 h 10294"/>
                  <a:gd name="connsiteX54" fmla="*/ 5670 w 10000"/>
                  <a:gd name="connsiteY54" fmla="*/ 8540 h 10294"/>
                  <a:gd name="connsiteX55" fmla="*/ 5750 w 10000"/>
                  <a:gd name="connsiteY55" fmla="*/ 8686 h 10294"/>
                  <a:gd name="connsiteX56" fmla="*/ 5824 w 10000"/>
                  <a:gd name="connsiteY56" fmla="*/ 8838 h 10294"/>
                  <a:gd name="connsiteX57" fmla="*/ 5849 w 10000"/>
                  <a:gd name="connsiteY57" fmla="*/ 9004 h 10294"/>
                  <a:gd name="connsiteX58" fmla="*/ 5883 w 10000"/>
                  <a:gd name="connsiteY58" fmla="*/ 8997 h 10294"/>
                  <a:gd name="connsiteX59" fmla="*/ 5910 w 10000"/>
                  <a:gd name="connsiteY59" fmla="*/ 8997 h 10294"/>
                  <a:gd name="connsiteX60" fmla="*/ 5937 w 10000"/>
                  <a:gd name="connsiteY60" fmla="*/ 8991 h 10294"/>
                  <a:gd name="connsiteX61" fmla="*/ 5963 w 10000"/>
                  <a:gd name="connsiteY61" fmla="*/ 8991 h 10294"/>
                  <a:gd name="connsiteX62" fmla="*/ 5997 w 10000"/>
                  <a:gd name="connsiteY62" fmla="*/ 8984 h 10294"/>
                  <a:gd name="connsiteX63" fmla="*/ 6029 w 10000"/>
                  <a:gd name="connsiteY63" fmla="*/ 8984 h 10294"/>
                  <a:gd name="connsiteX64" fmla="*/ 6057 w 10000"/>
                  <a:gd name="connsiteY64" fmla="*/ 8984 h 10294"/>
                  <a:gd name="connsiteX65" fmla="*/ 6092 w 10000"/>
                  <a:gd name="connsiteY65" fmla="*/ 8984 h 10294"/>
                  <a:gd name="connsiteX66" fmla="*/ 6232 w 10000"/>
                  <a:gd name="connsiteY66" fmla="*/ 8991 h 10294"/>
                  <a:gd name="connsiteX67" fmla="*/ 6360 w 10000"/>
                  <a:gd name="connsiteY67" fmla="*/ 9024 h 10294"/>
                  <a:gd name="connsiteX68" fmla="*/ 6487 w 10000"/>
                  <a:gd name="connsiteY68" fmla="*/ 9070 h 10294"/>
                  <a:gd name="connsiteX69" fmla="*/ 6603 w 10000"/>
                  <a:gd name="connsiteY69" fmla="*/ 9137 h 10294"/>
                  <a:gd name="connsiteX70" fmla="*/ 6709 w 10000"/>
                  <a:gd name="connsiteY70" fmla="*/ 9216 h 10294"/>
                  <a:gd name="connsiteX71" fmla="*/ 6804 w 10000"/>
                  <a:gd name="connsiteY71" fmla="*/ 9302 h 10294"/>
                  <a:gd name="connsiteX72" fmla="*/ 6879 w 10000"/>
                  <a:gd name="connsiteY72" fmla="*/ 9415 h 10294"/>
                  <a:gd name="connsiteX73" fmla="*/ 6946 w 10000"/>
                  <a:gd name="connsiteY73" fmla="*/ 9527 h 10294"/>
                  <a:gd name="connsiteX74" fmla="*/ 3110 w 10000"/>
                  <a:gd name="connsiteY74" fmla="*/ 9527 h 10294"/>
                  <a:gd name="connsiteX75" fmla="*/ 3149 w 10000"/>
                  <a:gd name="connsiteY75" fmla="*/ 9441 h 10294"/>
                  <a:gd name="connsiteX76" fmla="*/ 3203 w 10000"/>
                  <a:gd name="connsiteY76" fmla="*/ 9355 h 10294"/>
                  <a:gd name="connsiteX77" fmla="*/ 3258 w 10000"/>
                  <a:gd name="connsiteY77" fmla="*/ 9289 h 10294"/>
                  <a:gd name="connsiteX78" fmla="*/ 3329 w 10000"/>
                  <a:gd name="connsiteY78" fmla="*/ 9223 h 10294"/>
                  <a:gd name="connsiteX79" fmla="*/ 3397 w 10000"/>
                  <a:gd name="connsiteY79" fmla="*/ 9170 h 10294"/>
                  <a:gd name="connsiteX80" fmla="*/ 3478 w 10000"/>
                  <a:gd name="connsiteY80" fmla="*/ 9117 h 10294"/>
                  <a:gd name="connsiteX81" fmla="*/ 3559 w 10000"/>
                  <a:gd name="connsiteY81" fmla="*/ 9077 h 10294"/>
                  <a:gd name="connsiteX82" fmla="*/ 3654 w 10000"/>
                  <a:gd name="connsiteY82" fmla="*/ 9044 h 10294"/>
                  <a:gd name="connsiteX83" fmla="*/ 3654 w 10000"/>
                  <a:gd name="connsiteY83" fmla="*/ 8195 h 10294"/>
                  <a:gd name="connsiteX84" fmla="*/ 484 w 10000"/>
                  <a:gd name="connsiteY84" fmla="*/ 8209 h 10294"/>
                  <a:gd name="connsiteX85" fmla="*/ 484 w 10000"/>
                  <a:gd name="connsiteY85" fmla="*/ 8838 h 10294"/>
                  <a:gd name="connsiteX86" fmla="*/ 424 w 10000"/>
                  <a:gd name="connsiteY86" fmla="*/ 8918 h 10294"/>
                  <a:gd name="connsiteX87" fmla="*/ 378 w 10000"/>
                  <a:gd name="connsiteY87" fmla="*/ 9004 h 10294"/>
                  <a:gd name="connsiteX88" fmla="*/ 342 w 10000"/>
                  <a:gd name="connsiteY88" fmla="*/ 9097 h 10294"/>
                  <a:gd name="connsiteX89" fmla="*/ 329 w 10000"/>
                  <a:gd name="connsiteY89" fmla="*/ 9203 h 10294"/>
                  <a:gd name="connsiteX90" fmla="*/ 608 w 10000"/>
                  <a:gd name="connsiteY90" fmla="*/ 8657 h 10294"/>
                  <a:gd name="connsiteX91" fmla="*/ 817 w 10000"/>
                  <a:gd name="connsiteY91" fmla="*/ 8657 h 10294"/>
                  <a:gd name="connsiteX92" fmla="*/ 670 w 10000"/>
                  <a:gd name="connsiteY92" fmla="*/ 8486 h 10294"/>
                  <a:gd name="connsiteX93" fmla="*/ 243 w 10000"/>
                  <a:gd name="connsiteY93" fmla="*/ 8269 h 10294"/>
                  <a:gd name="connsiteX94" fmla="*/ 1347 w 10000"/>
                  <a:gd name="connsiteY94" fmla="*/ 9184 h 10294"/>
                  <a:gd name="connsiteX95" fmla="*/ 1103 w 10000"/>
                  <a:gd name="connsiteY95" fmla="*/ 9282 h 10294"/>
                  <a:gd name="connsiteX96" fmla="*/ 512 w 10000"/>
                  <a:gd name="connsiteY96" fmla="*/ 8684 h 10294"/>
                  <a:gd name="connsiteX97" fmla="*/ 401 w 10000"/>
                  <a:gd name="connsiteY97" fmla="*/ 8678 h 10294"/>
                  <a:gd name="connsiteX98" fmla="*/ 0 w 10000"/>
                  <a:gd name="connsiteY98" fmla="*/ 7088 h 10294"/>
                  <a:gd name="connsiteX99" fmla="*/ 905 w 10000"/>
                  <a:gd name="connsiteY99" fmla="*/ 8758 h 10294"/>
                  <a:gd name="connsiteX100" fmla="*/ 548 w 10000"/>
                  <a:gd name="connsiteY100" fmla="*/ 8945 h 10294"/>
                  <a:gd name="connsiteX101" fmla="*/ 993 w 10000"/>
                  <a:gd name="connsiteY101" fmla="*/ 9002 h 10294"/>
                  <a:gd name="connsiteX102" fmla="*/ 1463 w 10000"/>
                  <a:gd name="connsiteY102" fmla="*/ 9426 h 10294"/>
                  <a:gd name="connsiteX103" fmla="*/ 6226 w 10000"/>
                  <a:gd name="connsiteY103" fmla="*/ 10294 h 10294"/>
                  <a:gd name="connsiteX104" fmla="*/ 8629 w 10000"/>
                  <a:gd name="connsiteY104" fmla="*/ 9231 h 10294"/>
                  <a:gd name="connsiteX105" fmla="*/ 9118 w 10000"/>
                  <a:gd name="connsiteY105" fmla="*/ 8935 h 10294"/>
                  <a:gd name="connsiteX0" fmla="*/ 9118 w 10000"/>
                  <a:gd name="connsiteY0" fmla="*/ 8935 h 10294"/>
                  <a:gd name="connsiteX1" fmla="*/ 10000 w 10000"/>
                  <a:gd name="connsiteY1" fmla="*/ 7381 h 10294"/>
                  <a:gd name="connsiteX2" fmla="*/ 9173 w 10000"/>
                  <a:gd name="connsiteY2" fmla="*/ 7381 h 10294"/>
                  <a:gd name="connsiteX3" fmla="*/ 9173 w 10000"/>
                  <a:gd name="connsiteY3" fmla="*/ 4128 h 10294"/>
                  <a:gd name="connsiteX4" fmla="*/ 7133 w 10000"/>
                  <a:gd name="connsiteY4" fmla="*/ 4128 h 10294"/>
                  <a:gd name="connsiteX5" fmla="*/ 7133 w 10000"/>
                  <a:gd name="connsiteY5" fmla="*/ 3816 h 10294"/>
                  <a:gd name="connsiteX6" fmla="*/ 8764 w 10000"/>
                  <a:gd name="connsiteY6" fmla="*/ 3816 h 10294"/>
                  <a:gd name="connsiteX7" fmla="*/ 8764 w 10000"/>
                  <a:gd name="connsiteY7" fmla="*/ 3498 h 10294"/>
                  <a:gd name="connsiteX8" fmla="*/ 7133 w 10000"/>
                  <a:gd name="connsiteY8" fmla="*/ 3498 h 10294"/>
                  <a:gd name="connsiteX9" fmla="*/ 7133 w 10000"/>
                  <a:gd name="connsiteY9" fmla="*/ 1365 h 10294"/>
                  <a:gd name="connsiteX10" fmla="*/ 4733 w 10000"/>
                  <a:gd name="connsiteY10" fmla="*/ 550 h 10294"/>
                  <a:gd name="connsiteX11" fmla="*/ 4733 w 10000"/>
                  <a:gd name="connsiteY11" fmla="*/ 5672 h 10294"/>
                  <a:gd name="connsiteX12" fmla="*/ 4353 w 10000"/>
                  <a:gd name="connsiteY12" fmla="*/ 5678 h 10294"/>
                  <a:gd name="connsiteX13" fmla="*/ 4353 w 10000"/>
                  <a:gd name="connsiteY13" fmla="*/ 1756 h 10294"/>
                  <a:gd name="connsiteX14" fmla="*/ 3546 w 10000"/>
                  <a:gd name="connsiteY14" fmla="*/ 2061 h 10294"/>
                  <a:gd name="connsiteX15" fmla="*/ 3110 w 10000"/>
                  <a:gd name="connsiteY15" fmla="*/ 2061 h 10294"/>
                  <a:gd name="connsiteX16" fmla="*/ 3110 w 10000"/>
                  <a:gd name="connsiteY16" fmla="*/ 0 h 10294"/>
                  <a:gd name="connsiteX17" fmla="*/ 2949 w 10000"/>
                  <a:gd name="connsiteY17" fmla="*/ 0 h 10294"/>
                  <a:gd name="connsiteX18" fmla="*/ 2949 w 10000"/>
                  <a:gd name="connsiteY18" fmla="*/ 2061 h 10294"/>
                  <a:gd name="connsiteX19" fmla="*/ 2579 w 10000"/>
                  <a:gd name="connsiteY19" fmla="*/ 2061 h 10294"/>
                  <a:gd name="connsiteX20" fmla="*/ 2579 w 10000"/>
                  <a:gd name="connsiteY20" fmla="*/ 2492 h 10294"/>
                  <a:gd name="connsiteX21" fmla="*/ 1914 w 10000"/>
                  <a:gd name="connsiteY21" fmla="*/ 2815 h 10294"/>
                  <a:gd name="connsiteX22" fmla="*/ 1914 w 10000"/>
                  <a:gd name="connsiteY22" fmla="*/ 4413 h 10294"/>
                  <a:gd name="connsiteX23" fmla="*/ 1558 w 10000"/>
                  <a:gd name="connsiteY23" fmla="*/ 4413 h 10294"/>
                  <a:gd name="connsiteX24" fmla="*/ 1558 w 10000"/>
                  <a:gd name="connsiteY24" fmla="*/ 4837 h 10294"/>
                  <a:gd name="connsiteX25" fmla="*/ 1914 w 10000"/>
                  <a:gd name="connsiteY25" fmla="*/ 4837 h 10294"/>
                  <a:gd name="connsiteX26" fmla="*/ 1914 w 10000"/>
                  <a:gd name="connsiteY26" fmla="*/ 5367 h 10294"/>
                  <a:gd name="connsiteX27" fmla="*/ 1558 w 10000"/>
                  <a:gd name="connsiteY27" fmla="*/ 5367 h 10294"/>
                  <a:gd name="connsiteX28" fmla="*/ 1558 w 10000"/>
                  <a:gd name="connsiteY28" fmla="*/ 5791 h 10294"/>
                  <a:gd name="connsiteX29" fmla="*/ 1914 w 10000"/>
                  <a:gd name="connsiteY29" fmla="*/ 5791 h 10294"/>
                  <a:gd name="connsiteX30" fmla="*/ 1914 w 10000"/>
                  <a:gd name="connsiteY30" fmla="*/ 7043 h 10294"/>
                  <a:gd name="connsiteX31" fmla="*/ 853 w 10000"/>
                  <a:gd name="connsiteY31" fmla="*/ 7043 h 10294"/>
                  <a:gd name="connsiteX32" fmla="*/ 853 w 10000"/>
                  <a:gd name="connsiteY32" fmla="*/ 7818 h 10294"/>
                  <a:gd name="connsiteX33" fmla="*/ 1397 w 10000"/>
                  <a:gd name="connsiteY33" fmla="*/ 7838 h 10294"/>
                  <a:gd name="connsiteX34" fmla="*/ 2134 w 10000"/>
                  <a:gd name="connsiteY34" fmla="*/ 7315 h 10294"/>
                  <a:gd name="connsiteX35" fmla="*/ 2128 w 10000"/>
                  <a:gd name="connsiteY35" fmla="*/ 7818 h 10294"/>
                  <a:gd name="connsiteX36" fmla="*/ 2807 w 10000"/>
                  <a:gd name="connsiteY36" fmla="*/ 7368 h 10294"/>
                  <a:gd name="connsiteX37" fmla="*/ 2807 w 10000"/>
                  <a:gd name="connsiteY37" fmla="*/ 7818 h 10294"/>
                  <a:gd name="connsiteX38" fmla="*/ 3478 w 10000"/>
                  <a:gd name="connsiteY38" fmla="*/ 7361 h 10294"/>
                  <a:gd name="connsiteX39" fmla="*/ 3484 w 10000"/>
                  <a:gd name="connsiteY39" fmla="*/ 7811 h 10294"/>
                  <a:gd name="connsiteX40" fmla="*/ 4130 w 10000"/>
                  <a:gd name="connsiteY40" fmla="*/ 7328 h 10294"/>
                  <a:gd name="connsiteX41" fmla="*/ 4130 w 10000"/>
                  <a:gd name="connsiteY41" fmla="*/ 8613 h 10294"/>
                  <a:gd name="connsiteX42" fmla="*/ 4205 w 10000"/>
                  <a:gd name="connsiteY42" fmla="*/ 8520 h 10294"/>
                  <a:gd name="connsiteX43" fmla="*/ 4278 w 10000"/>
                  <a:gd name="connsiteY43" fmla="*/ 8434 h 10294"/>
                  <a:gd name="connsiteX44" fmla="*/ 4368 w 10000"/>
                  <a:gd name="connsiteY44" fmla="*/ 8361 h 10294"/>
                  <a:gd name="connsiteX45" fmla="*/ 4467 w 10000"/>
                  <a:gd name="connsiteY45" fmla="*/ 8295 h 10294"/>
                  <a:gd name="connsiteX46" fmla="*/ 4567 w 10000"/>
                  <a:gd name="connsiteY46" fmla="*/ 8249 h 10294"/>
                  <a:gd name="connsiteX47" fmla="*/ 4674 w 10000"/>
                  <a:gd name="connsiteY47" fmla="*/ 8215 h 10294"/>
                  <a:gd name="connsiteX48" fmla="*/ 4786 w 10000"/>
                  <a:gd name="connsiteY48" fmla="*/ 8189 h 10294"/>
                  <a:gd name="connsiteX49" fmla="*/ 4915 w 10000"/>
                  <a:gd name="connsiteY49" fmla="*/ 8182 h 10294"/>
                  <a:gd name="connsiteX50" fmla="*/ 5091 w 10000"/>
                  <a:gd name="connsiteY50" fmla="*/ 8195 h 10294"/>
                  <a:gd name="connsiteX51" fmla="*/ 5266 w 10000"/>
                  <a:gd name="connsiteY51" fmla="*/ 8242 h 10294"/>
                  <a:gd name="connsiteX52" fmla="*/ 5406 w 10000"/>
                  <a:gd name="connsiteY52" fmla="*/ 8321 h 10294"/>
                  <a:gd name="connsiteX53" fmla="*/ 5549 w 10000"/>
                  <a:gd name="connsiteY53" fmla="*/ 8421 h 10294"/>
                  <a:gd name="connsiteX54" fmla="*/ 5670 w 10000"/>
                  <a:gd name="connsiteY54" fmla="*/ 8540 h 10294"/>
                  <a:gd name="connsiteX55" fmla="*/ 5750 w 10000"/>
                  <a:gd name="connsiteY55" fmla="*/ 8686 h 10294"/>
                  <a:gd name="connsiteX56" fmla="*/ 5824 w 10000"/>
                  <a:gd name="connsiteY56" fmla="*/ 8838 h 10294"/>
                  <a:gd name="connsiteX57" fmla="*/ 5849 w 10000"/>
                  <a:gd name="connsiteY57" fmla="*/ 9004 h 10294"/>
                  <a:gd name="connsiteX58" fmla="*/ 5883 w 10000"/>
                  <a:gd name="connsiteY58" fmla="*/ 8997 h 10294"/>
                  <a:gd name="connsiteX59" fmla="*/ 5910 w 10000"/>
                  <a:gd name="connsiteY59" fmla="*/ 8997 h 10294"/>
                  <a:gd name="connsiteX60" fmla="*/ 5937 w 10000"/>
                  <a:gd name="connsiteY60" fmla="*/ 8991 h 10294"/>
                  <a:gd name="connsiteX61" fmla="*/ 5963 w 10000"/>
                  <a:gd name="connsiteY61" fmla="*/ 8991 h 10294"/>
                  <a:gd name="connsiteX62" fmla="*/ 5997 w 10000"/>
                  <a:gd name="connsiteY62" fmla="*/ 8984 h 10294"/>
                  <a:gd name="connsiteX63" fmla="*/ 6029 w 10000"/>
                  <a:gd name="connsiteY63" fmla="*/ 8984 h 10294"/>
                  <a:gd name="connsiteX64" fmla="*/ 6057 w 10000"/>
                  <a:gd name="connsiteY64" fmla="*/ 8984 h 10294"/>
                  <a:gd name="connsiteX65" fmla="*/ 6092 w 10000"/>
                  <a:gd name="connsiteY65" fmla="*/ 8984 h 10294"/>
                  <a:gd name="connsiteX66" fmla="*/ 6232 w 10000"/>
                  <a:gd name="connsiteY66" fmla="*/ 8991 h 10294"/>
                  <a:gd name="connsiteX67" fmla="*/ 6360 w 10000"/>
                  <a:gd name="connsiteY67" fmla="*/ 9024 h 10294"/>
                  <a:gd name="connsiteX68" fmla="*/ 6487 w 10000"/>
                  <a:gd name="connsiteY68" fmla="*/ 9070 h 10294"/>
                  <a:gd name="connsiteX69" fmla="*/ 6603 w 10000"/>
                  <a:gd name="connsiteY69" fmla="*/ 9137 h 10294"/>
                  <a:gd name="connsiteX70" fmla="*/ 6709 w 10000"/>
                  <a:gd name="connsiteY70" fmla="*/ 9216 h 10294"/>
                  <a:gd name="connsiteX71" fmla="*/ 6804 w 10000"/>
                  <a:gd name="connsiteY71" fmla="*/ 9302 h 10294"/>
                  <a:gd name="connsiteX72" fmla="*/ 6879 w 10000"/>
                  <a:gd name="connsiteY72" fmla="*/ 9415 h 10294"/>
                  <a:gd name="connsiteX73" fmla="*/ 6946 w 10000"/>
                  <a:gd name="connsiteY73" fmla="*/ 9527 h 10294"/>
                  <a:gd name="connsiteX74" fmla="*/ 3110 w 10000"/>
                  <a:gd name="connsiteY74" fmla="*/ 9527 h 10294"/>
                  <a:gd name="connsiteX75" fmla="*/ 3149 w 10000"/>
                  <a:gd name="connsiteY75" fmla="*/ 9441 h 10294"/>
                  <a:gd name="connsiteX76" fmla="*/ 3203 w 10000"/>
                  <a:gd name="connsiteY76" fmla="*/ 9355 h 10294"/>
                  <a:gd name="connsiteX77" fmla="*/ 3258 w 10000"/>
                  <a:gd name="connsiteY77" fmla="*/ 9289 h 10294"/>
                  <a:gd name="connsiteX78" fmla="*/ 3329 w 10000"/>
                  <a:gd name="connsiteY78" fmla="*/ 9223 h 10294"/>
                  <a:gd name="connsiteX79" fmla="*/ 3397 w 10000"/>
                  <a:gd name="connsiteY79" fmla="*/ 9170 h 10294"/>
                  <a:gd name="connsiteX80" fmla="*/ 3478 w 10000"/>
                  <a:gd name="connsiteY80" fmla="*/ 9117 h 10294"/>
                  <a:gd name="connsiteX81" fmla="*/ 3559 w 10000"/>
                  <a:gd name="connsiteY81" fmla="*/ 9077 h 10294"/>
                  <a:gd name="connsiteX82" fmla="*/ 3654 w 10000"/>
                  <a:gd name="connsiteY82" fmla="*/ 9044 h 10294"/>
                  <a:gd name="connsiteX83" fmla="*/ 3654 w 10000"/>
                  <a:gd name="connsiteY83" fmla="*/ 8195 h 10294"/>
                  <a:gd name="connsiteX84" fmla="*/ 484 w 10000"/>
                  <a:gd name="connsiteY84" fmla="*/ 8209 h 10294"/>
                  <a:gd name="connsiteX85" fmla="*/ 484 w 10000"/>
                  <a:gd name="connsiteY85" fmla="*/ 8838 h 10294"/>
                  <a:gd name="connsiteX86" fmla="*/ 424 w 10000"/>
                  <a:gd name="connsiteY86" fmla="*/ 8918 h 10294"/>
                  <a:gd name="connsiteX87" fmla="*/ 378 w 10000"/>
                  <a:gd name="connsiteY87" fmla="*/ 9004 h 10294"/>
                  <a:gd name="connsiteX88" fmla="*/ 342 w 10000"/>
                  <a:gd name="connsiteY88" fmla="*/ 9097 h 10294"/>
                  <a:gd name="connsiteX89" fmla="*/ 608 w 10000"/>
                  <a:gd name="connsiteY89" fmla="*/ 8657 h 10294"/>
                  <a:gd name="connsiteX90" fmla="*/ 817 w 10000"/>
                  <a:gd name="connsiteY90" fmla="*/ 8657 h 10294"/>
                  <a:gd name="connsiteX91" fmla="*/ 670 w 10000"/>
                  <a:gd name="connsiteY91" fmla="*/ 8486 h 10294"/>
                  <a:gd name="connsiteX92" fmla="*/ 243 w 10000"/>
                  <a:gd name="connsiteY92" fmla="*/ 8269 h 10294"/>
                  <a:gd name="connsiteX93" fmla="*/ 1347 w 10000"/>
                  <a:gd name="connsiteY93" fmla="*/ 9184 h 10294"/>
                  <a:gd name="connsiteX94" fmla="*/ 1103 w 10000"/>
                  <a:gd name="connsiteY94" fmla="*/ 9282 h 10294"/>
                  <a:gd name="connsiteX95" fmla="*/ 512 w 10000"/>
                  <a:gd name="connsiteY95" fmla="*/ 8684 h 10294"/>
                  <a:gd name="connsiteX96" fmla="*/ 401 w 10000"/>
                  <a:gd name="connsiteY96" fmla="*/ 8678 h 10294"/>
                  <a:gd name="connsiteX97" fmla="*/ 0 w 10000"/>
                  <a:gd name="connsiteY97" fmla="*/ 7088 h 10294"/>
                  <a:gd name="connsiteX98" fmla="*/ 905 w 10000"/>
                  <a:gd name="connsiteY98" fmla="*/ 8758 h 10294"/>
                  <a:gd name="connsiteX99" fmla="*/ 548 w 10000"/>
                  <a:gd name="connsiteY99" fmla="*/ 8945 h 10294"/>
                  <a:gd name="connsiteX100" fmla="*/ 993 w 10000"/>
                  <a:gd name="connsiteY100" fmla="*/ 9002 h 10294"/>
                  <a:gd name="connsiteX101" fmla="*/ 1463 w 10000"/>
                  <a:gd name="connsiteY101" fmla="*/ 9426 h 10294"/>
                  <a:gd name="connsiteX102" fmla="*/ 6226 w 10000"/>
                  <a:gd name="connsiteY102" fmla="*/ 10294 h 10294"/>
                  <a:gd name="connsiteX103" fmla="*/ 8629 w 10000"/>
                  <a:gd name="connsiteY103" fmla="*/ 9231 h 10294"/>
                  <a:gd name="connsiteX104" fmla="*/ 9118 w 10000"/>
                  <a:gd name="connsiteY104" fmla="*/ 8935 h 10294"/>
                  <a:gd name="connsiteX0" fmla="*/ 9118 w 10000"/>
                  <a:gd name="connsiteY0" fmla="*/ 8935 h 10294"/>
                  <a:gd name="connsiteX1" fmla="*/ 10000 w 10000"/>
                  <a:gd name="connsiteY1" fmla="*/ 7381 h 10294"/>
                  <a:gd name="connsiteX2" fmla="*/ 9173 w 10000"/>
                  <a:gd name="connsiteY2" fmla="*/ 7381 h 10294"/>
                  <a:gd name="connsiteX3" fmla="*/ 9173 w 10000"/>
                  <a:gd name="connsiteY3" fmla="*/ 4128 h 10294"/>
                  <a:gd name="connsiteX4" fmla="*/ 7133 w 10000"/>
                  <a:gd name="connsiteY4" fmla="*/ 4128 h 10294"/>
                  <a:gd name="connsiteX5" fmla="*/ 7133 w 10000"/>
                  <a:gd name="connsiteY5" fmla="*/ 3816 h 10294"/>
                  <a:gd name="connsiteX6" fmla="*/ 8764 w 10000"/>
                  <a:gd name="connsiteY6" fmla="*/ 3816 h 10294"/>
                  <a:gd name="connsiteX7" fmla="*/ 8764 w 10000"/>
                  <a:gd name="connsiteY7" fmla="*/ 3498 h 10294"/>
                  <a:gd name="connsiteX8" fmla="*/ 7133 w 10000"/>
                  <a:gd name="connsiteY8" fmla="*/ 3498 h 10294"/>
                  <a:gd name="connsiteX9" fmla="*/ 7133 w 10000"/>
                  <a:gd name="connsiteY9" fmla="*/ 1365 h 10294"/>
                  <a:gd name="connsiteX10" fmla="*/ 4733 w 10000"/>
                  <a:gd name="connsiteY10" fmla="*/ 550 h 10294"/>
                  <a:gd name="connsiteX11" fmla="*/ 4733 w 10000"/>
                  <a:gd name="connsiteY11" fmla="*/ 5672 h 10294"/>
                  <a:gd name="connsiteX12" fmla="*/ 4353 w 10000"/>
                  <a:gd name="connsiteY12" fmla="*/ 5678 h 10294"/>
                  <a:gd name="connsiteX13" fmla="*/ 4353 w 10000"/>
                  <a:gd name="connsiteY13" fmla="*/ 1756 h 10294"/>
                  <a:gd name="connsiteX14" fmla="*/ 3546 w 10000"/>
                  <a:gd name="connsiteY14" fmla="*/ 2061 h 10294"/>
                  <a:gd name="connsiteX15" fmla="*/ 3110 w 10000"/>
                  <a:gd name="connsiteY15" fmla="*/ 2061 h 10294"/>
                  <a:gd name="connsiteX16" fmla="*/ 3110 w 10000"/>
                  <a:gd name="connsiteY16" fmla="*/ 0 h 10294"/>
                  <a:gd name="connsiteX17" fmla="*/ 2949 w 10000"/>
                  <a:gd name="connsiteY17" fmla="*/ 0 h 10294"/>
                  <a:gd name="connsiteX18" fmla="*/ 2949 w 10000"/>
                  <a:gd name="connsiteY18" fmla="*/ 2061 h 10294"/>
                  <a:gd name="connsiteX19" fmla="*/ 2579 w 10000"/>
                  <a:gd name="connsiteY19" fmla="*/ 2061 h 10294"/>
                  <a:gd name="connsiteX20" fmla="*/ 2579 w 10000"/>
                  <a:gd name="connsiteY20" fmla="*/ 2492 h 10294"/>
                  <a:gd name="connsiteX21" fmla="*/ 1914 w 10000"/>
                  <a:gd name="connsiteY21" fmla="*/ 2815 h 10294"/>
                  <a:gd name="connsiteX22" fmla="*/ 1914 w 10000"/>
                  <a:gd name="connsiteY22" fmla="*/ 4413 h 10294"/>
                  <a:gd name="connsiteX23" fmla="*/ 1558 w 10000"/>
                  <a:gd name="connsiteY23" fmla="*/ 4413 h 10294"/>
                  <a:gd name="connsiteX24" fmla="*/ 1558 w 10000"/>
                  <a:gd name="connsiteY24" fmla="*/ 4837 h 10294"/>
                  <a:gd name="connsiteX25" fmla="*/ 1914 w 10000"/>
                  <a:gd name="connsiteY25" fmla="*/ 4837 h 10294"/>
                  <a:gd name="connsiteX26" fmla="*/ 1914 w 10000"/>
                  <a:gd name="connsiteY26" fmla="*/ 5367 h 10294"/>
                  <a:gd name="connsiteX27" fmla="*/ 1558 w 10000"/>
                  <a:gd name="connsiteY27" fmla="*/ 5367 h 10294"/>
                  <a:gd name="connsiteX28" fmla="*/ 1558 w 10000"/>
                  <a:gd name="connsiteY28" fmla="*/ 5791 h 10294"/>
                  <a:gd name="connsiteX29" fmla="*/ 1914 w 10000"/>
                  <a:gd name="connsiteY29" fmla="*/ 5791 h 10294"/>
                  <a:gd name="connsiteX30" fmla="*/ 1914 w 10000"/>
                  <a:gd name="connsiteY30" fmla="*/ 7043 h 10294"/>
                  <a:gd name="connsiteX31" fmla="*/ 853 w 10000"/>
                  <a:gd name="connsiteY31" fmla="*/ 7043 h 10294"/>
                  <a:gd name="connsiteX32" fmla="*/ 853 w 10000"/>
                  <a:gd name="connsiteY32" fmla="*/ 7818 h 10294"/>
                  <a:gd name="connsiteX33" fmla="*/ 1397 w 10000"/>
                  <a:gd name="connsiteY33" fmla="*/ 7838 h 10294"/>
                  <a:gd name="connsiteX34" fmla="*/ 2134 w 10000"/>
                  <a:gd name="connsiteY34" fmla="*/ 7315 h 10294"/>
                  <a:gd name="connsiteX35" fmla="*/ 2128 w 10000"/>
                  <a:gd name="connsiteY35" fmla="*/ 7818 h 10294"/>
                  <a:gd name="connsiteX36" fmla="*/ 2807 w 10000"/>
                  <a:gd name="connsiteY36" fmla="*/ 7368 h 10294"/>
                  <a:gd name="connsiteX37" fmla="*/ 2807 w 10000"/>
                  <a:gd name="connsiteY37" fmla="*/ 7818 h 10294"/>
                  <a:gd name="connsiteX38" fmla="*/ 3478 w 10000"/>
                  <a:gd name="connsiteY38" fmla="*/ 7361 h 10294"/>
                  <a:gd name="connsiteX39" fmla="*/ 3484 w 10000"/>
                  <a:gd name="connsiteY39" fmla="*/ 7811 h 10294"/>
                  <a:gd name="connsiteX40" fmla="*/ 4130 w 10000"/>
                  <a:gd name="connsiteY40" fmla="*/ 7328 h 10294"/>
                  <a:gd name="connsiteX41" fmla="*/ 4130 w 10000"/>
                  <a:gd name="connsiteY41" fmla="*/ 8613 h 10294"/>
                  <a:gd name="connsiteX42" fmla="*/ 4205 w 10000"/>
                  <a:gd name="connsiteY42" fmla="*/ 8520 h 10294"/>
                  <a:gd name="connsiteX43" fmla="*/ 4278 w 10000"/>
                  <a:gd name="connsiteY43" fmla="*/ 8434 h 10294"/>
                  <a:gd name="connsiteX44" fmla="*/ 4368 w 10000"/>
                  <a:gd name="connsiteY44" fmla="*/ 8361 h 10294"/>
                  <a:gd name="connsiteX45" fmla="*/ 4467 w 10000"/>
                  <a:gd name="connsiteY45" fmla="*/ 8295 h 10294"/>
                  <a:gd name="connsiteX46" fmla="*/ 4567 w 10000"/>
                  <a:gd name="connsiteY46" fmla="*/ 8249 h 10294"/>
                  <a:gd name="connsiteX47" fmla="*/ 4674 w 10000"/>
                  <a:gd name="connsiteY47" fmla="*/ 8215 h 10294"/>
                  <a:gd name="connsiteX48" fmla="*/ 4786 w 10000"/>
                  <a:gd name="connsiteY48" fmla="*/ 8189 h 10294"/>
                  <a:gd name="connsiteX49" fmla="*/ 4915 w 10000"/>
                  <a:gd name="connsiteY49" fmla="*/ 8182 h 10294"/>
                  <a:gd name="connsiteX50" fmla="*/ 5091 w 10000"/>
                  <a:gd name="connsiteY50" fmla="*/ 8195 h 10294"/>
                  <a:gd name="connsiteX51" fmla="*/ 5266 w 10000"/>
                  <a:gd name="connsiteY51" fmla="*/ 8242 h 10294"/>
                  <a:gd name="connsiteX52" fmla="*/ 5406 w 10000"/>
                  <a:gd name="connsiteY52" fmla="*/ 8321 h 10294"/>
                  <a:gd name="connsiteX53" fmla="*/ 5549 w 10000"/>
                  <a:gd name="connsiteY53" fmla="*/ 8421 h 10294"/>
                  <a:gd name="connsiteX54" fmla="*/ 5670 w 10000"/>
                  <a:gd name="connsiteY54" fmla="*/ 8540 h 10294"/>
                  <a:gd name="connsiteX55" fmla="*/ 5750 w 10000"/>
                  <a:gd name="connsiteY55" fmla="*/ 8686 h 10294"/>
                  <a:gd name="connsiteX56" fmla="*/ 5824 w 10000"/>
                  <a:gd name="connsiteY56" fmla="*/ 8838 h 10294"/>
                  <a:gd name="connsiteX57" fmla="*/ 5849 w 10000"/>
                  <a:gd name="connsiteY57" fmla="*/ 9004 h 10294"/>
                  <a:gd name="connsiteX58" fmla="*/ 5883 w 10000"/>
                  <a:gd name="connsiteY58" fmla="*/ 8997 h 10294"/>
                  <a:gd name="connsiteX59" fmla="*/ 5910 w 10000"/>
                  <a:gd name="connsiteY59" fmla="*/ 8997 h 10294"/>
                  <a:gd name="connsiteX60" fmla="*/ 5937 w 10000"/>
                  <a:gd name="connsiteY60" fmla="*/ 8991 h 10294"/>
                  <a:gd name="connsiteX61" fmla="*/ 5963 w 10000"/>
                  <a:gd name="connsiteY61" fmla="*/ 8991 h 10294"/>
                  <a:gd name="connsiteX62" fmla="*/ 5997 w 10000"/>
                  <a:gd name="connsiteY62" fmla="*/ 8984 h 10294"/>
                  <a:gd name="connsiteX63" fmla="*/ 6029 w 10000"/>
                  <a:gd name="connsiteY63" fmla="*/ 8984 h 10294"/>
                  <a:gd name="connsiteX64" fmla="*/ 6057 w 10000"/>
                  <a:gd name="connsiteY64" fmla="*/ 8984 h 10294"/>
                  <a:gd name="connsiteX65" fmla="*/ 6092 w 10000"/>
                  <a:gd name="connsiteY65" fmla="*/ 8984 h 10294"/>
                  <a:gd name="connsiteX66" fmla="*/ 6232 w 10000"/>
                  <a:gd name="connsiteY66" fmla="*/ 8991 h 10294"/>
                  <a:gd name="connsiteX67" fmla="*/ 6360 w 10000"/>
                  <a:gd name="connsiteY67" fmla="*/ 9024 h 10294"/>
                  <a:gd name="connsiteX68" fmla="*/ 6487 w 10000"/>
                  <a:gd name="connsiteY68" fmla="*/ 9070 h 10294"/>
                  <a:gd name="connsiteX69" fmla="*/ 6603 w 10000"/>
                  <a:gd name="connsiteY69" fmla="*/ 9137 h 10294"/>
                  <a:gd name="connsiteX70" fmla="*/ 6709 w 10000"/>
                  <a:gd name="connsiteY70" fmla="*/ 9216 h 10294"/>
                  <a:gd name="connsiteX71" fmla="*/ 6804 w 10000"/>
                  <a:gd name="connsiteY71" fmla="*/ 9302 h 10294"/>
                  <a:gd name="connsiteX72" fmla="*/ 6879 w 10000"/>
                  <a:gd name="connsiteY72" fmla="*/ 9415 h 10294"/>
                  <a:gd name="connsiteX73" fmla="*/ 6946 w 10000"/>
                  <a:gd name="connsiteY73" fmla="*/ 9527 h 10294"/>
                  <a:gd name="connsiteX74" fmla="*/ 3110 w 10000"/>
                  <a:gd name="connsiteY74" fmla="*/ 9527 h 10294"/>
                  <a:gd name="connsiteX75" fmla="*/ 3149 w 10000"/>
                  <a:gd name="connsiteY75" fmla="*/ 9441 h 10294"/>
                  <a:gd name="connsiteX76" fmla="*/ 3203 w 10000"/>
                  <a:gd name="connsiteY76" fmla="*/ 9355 h 10294"/>
                  <a:gd name="connsiteX77" fmla="*/ 3258 w 10000"/>
                  <a:gd name="connsiteY77" fmla="*/ 9289 h 10294"/>
                  <a:gd name="connsiteX78" fmla="*/ 3329 w 10000"/>
                  <a:gd name="connsiteY78" fmla="*/ 9223 h 10294"/>
                  <a:gd name="connsiteX79" fmla="*/ 3397 w 10000"/>
                  <a:gd name="connsiteY79" fmla="*/ 9170 h 10294"/>
                  <a:gd name="connsiteX80" fmla="*/ 3478 w 10000"/>
                  <a:gd name="connsiteY80" fmla="*/ 9117 h 10294"/>
                  <a:gd name="connsiteX81" fmla="*/ 3559 w 10000"/>
                  <a:gd name="connsiteY81" fmla="*/ 9077 h 10294"/>
                  <a:gd name="connsiteX82" fmla="*/ 3654 w 10000"/>
                  <a:gd name="connsiteY82" fmla="*/ 9044 h 10294"/>
                  <a:gd name="connsiteX83" fmla="*/ 3654 w 10000"/>
                  <a:gd name="connsiteY83" fmla="*/ 8195 h 10294"/>
                  <a:gd name="connsiteX84" fmla="*/ 484 w 10000"/>
                  <a:gd name="connsiteY84" fmla="*/ 8209 h 10294"/>
                  <a:gd name="connsiteX85" fmla="*/ 484 w 10000"/>
                  <a:gd name="connsiteY85" fmla="*/ 8838 h 10294"/>
                  <a:gd name="connsiteX86" fmla="*/ 424 w 10000"/>
                  <a:gd name="connsiteY86" fmla="*/ 8918 h 10294"/>
                  <a:gd name="connsiteX87" fmla="*/ 378 w 10000"/>
                  <a:gd name="connsiteY87" fmla="*/ 9004 h 10294"/>
                  <a:gd name="connsiteX88" fmla="*/ 342 w 10000"/>
                  <a:gd name="connsiteY88" fmla="*/ 9097 h 10294"/>
                  <a:gd name="connsiteX89" fmla="*/ 608 w 10000"/>
                  <a:gd name="connsiteY89" fmla="*/ 8657 h 10294"/>
                  <a:gd name="connsiteX90" fmla="*/ 817 w 10000"/>
                  <a:gd name="connsiteY90" fmla="*/ 8657 h 10294"/>
                  <a:gd name="connsiteX91" fmla="*/ 670 w 10000"/>
                  <a:gd name="connsiteY91" fmla="*/ 8486 h 10294"/>
                  <a:gd name="connsiteX92" fmla="*/ 243 w 10000"/>
                  <a:gd name="connsiteY92" fmla="*/ 8269 h 10294"/>
                  <a:gd name="connsiteX93" fmla="*/ 1347 w 10000"/>
                  <a:gd name="connsiteY93" fmla="*/ 9184 h 10294"/>
                  <a:gd name="connsiteX94" fmla="*/ 1103 w 10000"/>
                  <a:gd name="connsiteY94" fmla="*/ 9282 h 10294"/>
                  <a:gd name="connsiteX95" fmla="*/ 512 w 10000"/>
                  <a:gd name="connsiteY95" fmla="*/ 8684 h 10294"/>
                  <a:gd name="connsiteX96" fmla="*/ 401 w 10000"/>
                  <a:gd name="connsiteY96" fmla="*/ 8678 h 10294"/>
                  <a:gd name="connsiteX97" fmla="*/ 0 w 10000"/>
                  <a:gd name="connsiteY97" fmla="*/ 7088 h 10294"/>
                  <a:gd name="connsiteX98" fmla="*/ 905 w 10000"/>
                  <a:gd name="connsiteY98" fmla="*/ 8758 h 10294"/>
                  <a:gd name="connsiteX99" fmla="*/ 993 w 10000"/>
                  <a:gd name="connsiteY99" fmla="*/ 9002 h 10294"/>
                  <a:gd name="connsiteX100" fmla="*/ 1463 w 10000"/>
                  <a:gd name="connsiteY100" fmla="*/ 9426 h 10294"/>
                  <a:gd name="connsiteX101" fmla="*/ 6226 w 10000"/>
                  <a:gd name="connsiteY101" fmla="*/ 10294 h 10294"/>
                  <a:gd name="connsiteX102" fmla="*/ 8629 w 10000"/>
                  <a:gd name="connsiteY102" fmla="*/ 9231 h 10294"/>
                  <a:gd name="connsiteX103" fmla="*/ 9118 w 10000"/>
                  <a:gd name="connsiteY103" fmla="*/ 8935 h 10294"/>
                  <a:gd name="connsiteX0" fmla="*/ 9118 w 10000"/>
                  <a:gd name="connsiteY0" fmla="*/ 8935 h 10294"/>
                  <a:gd name="connsiteX1" fmla="*/ 10000 w 10000"/>
                  <a:gd name="connsiteY1" fmla="*/ 7381 h 10294"/>
                  <a:gd name="connsiteX2" fmla="*/ 9173 w 10000"/>
                  <a:gd name="connsiteY2" fmla="*/ 7381 h 10294"/>
                  <a:gd name="connsiteX3" fmla="*/ 9173 w 10000"/>
                  <a:gd name="connsiteY3" fmla="*/ 4128 h 10294"/>
                  <a:gd name="connsiteX4" fmla="*/ 7133 w 10000"/>
                  <a:gd name="connsiteY4" fmla="*/ 4128 h 10294"/>
                  <a:gd name="connsiteX5" fmla="*/ 7133 w 10000"/>
                  <a:gd name="connsiteY5" fmla="*/ 3816 h 10294"/>
                  <a:gd name="connsiteX6" fmla="*/ 8764 w 10000"/>
                  <a:gd name="connsiteY6" fmla="*/ 3816 h 10294"/>
                  <a:gd name="connsiteX7" fmla="*/ 8764 w 10000"/>
                  <a:gd name="connsiteY7" fmla="*/ 3498 h 10294"/>
                  <a:gd name="connsiteX8" fmla="*/ 7133 w 10000"/>
                  <a:gd name="connsiteY8" fmla="*/ 3498 h 10294"/>
                  <a:gd name="connsiteX9" fmla="*/ 7133 w 10000"/>
                  <a:gd name="connsiteY9" fmla="*/ 1365 h 10294"/>
                  <a:gd name="connsiteX10" fmla="*/ 4733 w 10000"/>
                  <a:gd name="connsiteY10" fmla="*/ 550 h 10294"/>
                  <a:gd name="connsiteX11" fmla="*/ 4733 w 10000"/>
                  <a:gd name="connsiteY11" fmla="*/ 5672 h 10294"/>
                  <a:gd name="connsiteX12" fmla="*/ 4353 w 10000"/>
                  <a:gd name="connsiteY12" fmla="*/ 5678 h 10294"/>
                  <a:gd name="connsiteX13" fmla="*/ 4353 w 10000"/>
                  <a:gd name="connsiteY13" fmla="*/ 1756 h 10294"/>
                  <a:gd name="connsiteX14" fmla="*/ 3546 w 10000"/>
                  <a:gd name="connsiteY14" fmla="*/ 2061 h 10294"/>
                  <a:gd name="connsiteX15" fmla="*/ 3110 w 10000"/>
                  <a:gd name="connsiteY15" fmla="*/ 2061 h 10294"/>
                  <a:gd name="connsiteX16" fmla="*/ 3110 w 10000"/>
                  <a:gd name="connsiteY16" fmla="*/ 0 h 10294"/>
                  <a:gd name="connsiteX17" fmla="*/ 2949 w 10000"/>
                  <a:gd name="connsiteY17" fmla="*/ 0 h 10294"/>
                  <a:gd name="connsiteX18" fmla="*/ 2949 w 10000"/>
                  <a:gd name="connsiteY18" fmla="*/ 2061 h 10294"/>
                  <a:gd name="connsiteX19" fmla="*/ 2579 w 10000"/>
                  <a:gd name="connsiteY19" fmla="*/ 2061 h 10294"/>
                  <a:gd name="connsiteX20" fmla="*/ 2579 w 10000"/>
                  <a:gd name="connsiteY20" fmla="*/ 2492 h 10294"/>
                  <a:gd name="connsiteX21" fmla="*/ 1914 w 10000"/>
                  <a:gd name="connsiteY21" fmla="*/ 2815 h 10294"/>
                  <a:gd name="connsiteX22" fmla="*/ 1914 w 10000"/>
                  <a:gd name="connsiteY22" fmla="*/ 4413 h 10294"/>
                  <a:gd name="connsiteX23" fmla="*/ 1558 w 10000"/>
                  <a:gd name="connsiteY23" fmla="*/ 4413 h 10294"/>
                  <a:gd name="connsiteX24" fmla="*/ 1558 w 10000"/>
                  <a:gd name="connsiteY24" fmla="*/ 4837 h 10294"/>
                  <a:gd name="connsiteX25" fmla="*/ 1914 w 10000"/>
                  <a:gd name="connsiteY25" fmla="*/ 4837 h 10294"/>
                  <a:gd name="connsiteX26" fmla="*/ 1914 w 10000"/>
                  <a:gd name="connsiteY26" fmla="*/ 5367 h 10294"/>
                  <a:gd name="connsiteX27" fmla="*/ 1558 w 10000"/>
                  <a:gd name="connsiteY27" fmla="*/ 5367 h 10294"/>
                  <a:gd name="connsiteX28" fmla="*/ 1558 w 10000"/>
                  <a:gd name="connsiteY28" fmla="*/ 5791 h 10294"/>
                  <a:gd name="connsiteX29" fmla="*/ 1914 w 10000"/>
                  <a:gd name="connsiteY29" fmla="*/ 5791 h 10294"/>
                  <a:gd name="connsiteX30" fmla="*/ 1914 w 10000"/>
                  <a:gd name="connsiteY30" fmla="*/ 7043 h 10294"/>
                  <a:gd name="connsiteX31" fmla="*/ 853 w 10000"/>
                  <a:gd name="connsiteY31" fmla="*/ 7043 h 10294"/>
                  <a:gd name="connsiteX32" fmla="*/ 853 w 10000"/>
                  <a:gd name="connsiteY32" fmla="*/ 7818 h 10294"/>
                  <a:gd name="connsiteX33" fmla="*/ 1397 w 10000"/>
                  <a:gd name="connsiteY33" fmla="*/ 7838 h 10294"/>
                  <a:gd name="connsiteX34" fmla="*/ 2134 w 10000"/>
                  <a:gd name="connsiteY34" fmla="*/ 7315 h 10294"/>
                  <a:gd name="connsiteX35" fmla="*/ 2128 w 10000"/>
                  <a:gd name="connsiteY35" fmla="*/ 7818 h 10294"/>
                  <a:gd name="connsiteX36" fmla="*/ 2807 w 10000"/>
                  <a:gd name="connsiteY36" fmla="*/ 7368 h 10294"/>
                  <a:gd name="connsiteX37" fmla="*/ 2807 w 10000"/>
                  <a:gd name="connsiteY37" fmla="*/ 7818 h 10294"/>
                  <a:gd name="connsiteX38" fmla="*/ 3478 w 10000"/>
                  <a:gd name="connsiteY38" fmla="*/ 7361 h 10294"/>
                  <a:gd name="connsiteX39" fmla="*/ 3484 w 10000"/>
                  <a:gd name="connsiteY39" fmla="*/ 7811 h 10294"/>
                  <a:gd name="connsiteX40" fmla="*/ 4130 w 10000"/>
                  <a:gd name="connsiteY40" fmla="*/ 7328 h 10294"/>
                  <a:gd name="connsiteX41" fmla="*/ 4130 w 10000"/>
                  <a:gd name="connsiteY41" fmla="*/ 8613 h 10294"/>
                  <a:gd name="connsiteX42" fmla="*/ 4205 w 10000"/>
                  <a:gd name="connsiteY42" fmla="*/ 8520 h 10294"/>
                  <a:gd name="connsiteX43" fmla="*/ 4278 w 10000"/>
                  <a:gd name="connsiteY43" fmla="*/ 8434 h 10294"/>
                  <a:gd name="connsiteX44" fmla="*/ 4368 w 10000"/>
                  <a:gd name="connsiteY44" fmla="*/ 8361 h 10294"/>
                  <a:gd name="connsiteX45" fmla="*/ 4467 w 10000"/>
                  <a:gd name="connsiteY45" fmla="*/ 8295 h 10294"/>
                  <a:gd name="connsiteX46" fmla="*/ 4567 w 10000"/>
                  <a:gd name="connsiteY46" fmla="*/ 8249 h 10294"/>
                  <a:gd name="connsiteX47" fmla="*/ 4674 w 10000"/>
                  <a:gd name="connsiteY47" fmla="*/ 8215 h 10294"/>
                  <a:gd name="connsiteX48" fmla="*/ 4786 w 10000"/>
                  <a:gd name="connsiteY48" fmla="*/ 8189 h 10294"/>
                  <a:gd name="connsiteX49" fmla="*/ 4915 w 10000"/>
                  <a:gd name="connsiteY49" fmla="*/ 8182 h 10294"/>
                  <a:gd name="connsiteX50" fmla="*/ 5091 w 10000"/>
                  <a:gd name="connsiteY50" fmla="*/ 8195 h 10294"/>
                  <a:gd name="connsiteX51" fmla="*/ 5266 w 10000"/>
                  <a:gd name="connsiteY51" fmla="*/ 8242 h 10294"/>
                  <a:gd name="connsiteX52" fmla="*/ 5406 w 10000"/>
                  <a:gd name="connsiteY52" fmla="*/ 8321 h 10294"/>
                  <a:gd name="connsiteX53" fmla="*/ 5549 w 10000"/>
                  <a:gd name="connsiteY53" fmla="*/ 8421 h 10294"/>
                  <a:gd name="connsiteX54" fmla="*/ 5670 w 10000"/>
                  <a:gd name="connsiteY54" fmla="*/ 8540 h 10294"/>
                  <a:gd name="connsiteX55" fmla="*/ 5750 w 10000"/>
                  <a:gd name="connsiteY55" fmla="*/ 8686 h 10294"/>
                  <a:gd name="connsiteX56" fmla="*/ 5824 w 10000"/>
                  <a:gd name="connsiteY56" fmla="*/ 8838 h 10294"/>
                  <a:gd name="connsiteX57" fmla="*/ 5849 w 10000"/>
                  <a:gd name="connsiteY57" fmla="*/ 9004 h 10294"/>
                  <a:gd name="connsiteX58" fmla="*/ 5883 w 10000"/>
                  <a:gd name="connsiteY58" fmla="*/ 8997 h 10294"/>
                  <a:gd name="connsiteX59" fmla="*/ 5910 w 10000"/>
                  <a:gd name="connsiteY59" fmla="*/ 8997 h 10294"/>
                  <a:gd name="connsiteX60" fmla="*/ 5937 w 10000"/>
                  <a:gd name="connsiteY60" fmla="*/ 8991 h 10294"/>
                  <a:gd name="connsiteX61" fmla="*/ 5963 w 10000"/>
                  <a:gd name="connsiteY61" fmla="*/ 8991 h 10294"/>
                  <a:gd name="connsiteX62" fmla="*/ 5997 w 10000"/>
                  <a:gd name="connsiteY62" fmla="*/ 8984 h 10294"/>
                  <a:gd name="connsiteX63" fmla="*/ 6029 w 10000"/>
                  <a:gd name="connsiteY63" fmla="*/ 8984 h 10294"/>
                  <a:gd name="connsiteX64" fmla="*/ 6057 w 10000"/>
                  <a:gd name="connsiteY64" fmla="*/ 8984 h 10294"/>
                  <a:gd name="connsiteX65" fmla="*/ 6092 w 10000"/>
                  <a:gd name="connsiteY65" fmla="*/ 8984 h 10294"/>
                  <a:gd name="connsiteX66" fmla="*/ 6232 w 10000"/>
                  <a:gd name="connsiteY66" fmla="*/ 8991 h 10294"/>
                  <a:gd name="connsiteX67" fmla="*/ 6360 w 10000"/>
                  <a:gd name="connsiteY67" fmla="*/ 9024 h 10294"/>
                  <a:gd name="connsiteX68" fmla="*/ 6487 w 10000"/>
                  <a:gd name="connsiteY68" fmla="*/ 9070 h 10294"/>
                  <a:gd name="connsiteX69" fmla="*/ 6603 w 10000"/>
                  <a:gd name="connsiteY69" fmla="*/ 9137 h 10294"/>
                  <a:gd name="connsiteX70" fmla="*/ 6709 w 10000"/>
                  <a:gd name="connsiteY70" fmla="*/ 9216 h 10294"/>
                  <a:gd name="connsiteX71" fmla="*/ 6804 w 10000"/>
                  <a:gd name="connsiteY71" fmla="*/ 9302 h 10294"/>
                  <a:gd name="connsiteX72" fmla="*/ 6879 w 10000"/>
                  <a:gd name="connsiteY72" fmla="*/ 9415 h 10294"/>
                  <a:gd name="connsiteX73" fmla="*/ 6946 w 10000"/>
                  <a:gd name="connsiteY73" fmla="*/ 9527 h 10294"/>
                  <a:gd name="connsiteX74" fmla="*/ 3110 w 10000"/>
                  <a:gd name="connsiteY74" fmla="*/ 9527 h 10294"/>
                  <a:gd name="connsiteX75" fmla="*/ 3149 w 10000"/>
                  <a:gd name="connsiteY75" fmla="*/ 9441 h 10294"/>
                  <a:gd name="connsiteX76" fmla="*/ 3203 w 10000"/>
                  <a:gd name="connsiteY76" fmla="*/ 9355 h 10294"/>
                  <a:gd name="connsiteX77" fmla="*/ 3258 w 10000"/>
                  <a:gd name="connsiteY77" fmla="*/ 9289 h 10294"/>
                  <a:gd name="connsiteX78" fmla="*/ 3329 w 10000"/>
                  <a:gd name="connsiteY78" fmla="*/ 9223 h 10294"/>
                  <a:gd name="connsiteX79" fmla="*/ 3397 w 10000"/>
                  <a:gd name="connsiteY79" fmla="*/ 9170 h 10294"/>
                  <a:gd name="connsiteX80" fmla="*/ 3478 w 10000"/>
                  <a:gd name="connsiteY80" fmla="*/ 9117 h 10294"/>
                  <a:gd name="connsiteX81" fmla="*/ 3559 w 10000"/>
                  <a:gd name="connsiteY81" fmla="*/ 9077 h 10294"/>
                  <a:gd name="connsiteX82" fmla="*/ 3654 w 10000"/>
                  <a:gd name="connsiteY82" fmla="*/ 9044 h 10294"/>
                  <a:gd name="connsiteX83" fmla="*/ 3654 w 10000"/>
                  <a:gd name="connsiteY83" fmla="*/ 8195 h 10294"/>
                  <a:gd name="connsiteX84" fmla="*/ 484 w 10000"/>
                  <a:gd name="connsiteY84" fmla="*/ 8209 h 10294"/>
                  <a:gd name="connsiteX85" fmla="*/ 484 w 10000"/>
                  <a:gd name="connsiteY85" fmla="*/ 8838 h 10294"/>
                  <a:gd name="connsiteX86" fmla="*/ 424 w 10000"/>
                  <a:gd name="connsiteY86" fmla="*/ 8918 h 10294"/>
                  <a:gd name="connsiteX87" fmla="*/ 378 w 10000"/>
                  <a:gd name="connsiteY87" fmla="*/ 9004 h 10294"/>
                  <a:gd name="connsiteX88" fmla="*/ 608 w 10000"/>
                  <a:gd name="connsiteY88" fmla="*/ 8657 h 10294"/>
                  <a:gd name="connsiteX89" fmla="*/ 817 w 10000"/>
                  <a:gd name="connsiteY89" fmla="*/ 8657 h 10294"/>
                  <a:gd name="connsiteX90" fmla="*/ 670 w 10000"/>
                  <a:gd name="connsiteY90" fmla="*/ 8486 h 10294"/>
                  <a:gd name="connsiteX91" fmla="*/ 243 w 10000"/>
                  <a:gd name="connsiteY91" fmla="*/ 8269 h 10294"/>
                  <a:gd name="connsiteX92" fmla="*/ 1347 w 10000"/>
                  <a:gd name="connsiteY92" fmla="*/ 9184 h 10294"/>
                  <a:gd name="connsiteX93" fmla="*/ 1103 w 10000"/>
                  <a:gd name="connsiteY93" fmla="*/ 9282 h 10294"/>
                  <a:gd name="connsiteX94" fmla="*/ 512 w 10000"/>
                  <a:gd name="connsiteY94" fmla="*/ 8684 h 10294"/>
                  <a:gd name="connsiteX95" fmla="*/ 401 w 10000"/>
                  <a:gd name="connsiteY95" fmla="*/ 8678 h 10294"/>
                  <a:gd name="connsiteX96" fmla="*/ 0 w 10000"/>
                  <a:gd name="connsiteY96" fmla="*/ 7088 h 10294"/>
                  <a:gd name="connsiteX97" fmla="*/ 905 w 10000"/>
                  <a:gd name="connsiteY97" fmla="*/ 8758 h 10294"/>
                  <a:gd name="connsiteX98" fmla="*/ 993 w 10000"/>
                  <a:gd name="connsiteY98" fmla="*/ 9002 h 10294"/>
                  <a:gd name="connsiteX99" fmla="*/ 1463 w 10000"/>
                  <a:gd name="connsiteY99" fmla="*/ 9426 h 10294"/>
                  <a:gd name="connsiteX100" fmla="*/ 6226 w 10000"/>
                  <a:gd name="connsiteY100" fmla="*/ 10294 h 10294"/>
                  <a:gd name="connsiteX101" fmla="*/ 8629 w 10000"/>
                  <a:gd name="connsiteY101" fmla="*/ 9231 h 10294"/>
                  <a:gd name="connsiteX102" fmla="*/ 9118 w 10000"/>
                  <a:gd name="connsiteY102" fmla="*/ 8935 h 10294"/>
                  <a:gd name="connsiteX0" fmla="*/ 9118 w 10000"/>
                  <a:gd name="connsiteY0" fmla="*/ 8935 h 10294"/>
                  <a:gd name="connsiteX1" fmla="*/ 10000 w 10000"/>
                  <a:gd name="connsiteY1" fmla="*/ 7381 h 10294"/>
                  <a:gd name="connsiteX2" fmla="*/ 9173 w 10000"/>
                  <a:gd name="connsiteY2" fmla="*/ 7381 h 10294"/>
                  <a:gd name="connsiteX3" fmla="*/ 9173 w 10000"/>
                  <a:gd name="connsiteY3" fmla="*/ 4128 h 10294"/>
                  <a:gd name="connsiteX4" fmla="*/ 7133 w 10000"/>
                  <a:gd name="connsiteY4" fmla="*/ 4128 h 10294"/>
                  <a:gd name="connsiteX5" fmla="*/ 7133 w 10000"/>
                  <a:gd name="connsiteY5" fmla="*/ 3816 h 10294"/>
                  <a:gd name="connsiteX6" fmla="*/ 8764 w 10000"/>
                  <a:gd name="connsiteY6" fmla="*/ 3816 h 10294"/>
                  <a:gd name="connsiteX7" fmla="*/ 8764 w 10000"/>
                  <a:gd name="connsiteY7" fmla="*/ 3498 h 10294"/>
                  <a:gd name="connsiteX8" fmla="*/ 7133 w 10000"/>
                  <a:gd name="connsiteY8" fmla="*/ 3498 h 10294"/>
                  <a:gd name="connsiteX9" fmla="*/ 7133 w 10000"/>
                  <a:gd name="connsiteY9" fmla="*/ 1365 h 10294"/>
                  <a:gd name="connsiteX10" fmla="*/ 4733 w 10000"/>
                  <a:gd name="connsiteY10" fmla="*/ 550 h 10294"/>
                  <a:gd name="connsiteX11" fmla="*/ 4733 w 10000"/>
                  <a:gd name="connsiteY11" fmla="*/ 5672 h 10294"/>
                  <a:gd name="connsiteX12" fmla="*/ 4353 w 10000"/>
                  <a:gd name="connsiteY12" fmla="*/ 5678 h 10294"/>
                  <a:gd name="connsiteX13" fmla="*/ 4353 w 10000"/>
                  <a:gd name="connsiteY13" fmla="*/ 1756 h 10294"/>
                  <a:gd name="connsiteX14" fmla="*/ 3546 w 10000"/>
                  <a:gd name="connsiteY14" fmla="*/ 2061 h 10294"/>
                  <a:gd name="connsiteX15" fmla="*/ 3110 w 10000"/>
                  <a:gd name="connsiteY15" fmla="*/ 2061 h 10294"/>
                  <a:gd name="connsiteX16" fmla="*/ 3110 w 10000"/>
                  <a:gd name="connsiteY16" fmla="*/ 0 h 10294"/>
                  <a:gd name="connsiteX17" fmla="*/ 2949 w 10000"/>
                  <a:gd name="connsiteY17" fmla="*/ 0 h 10294"/>
                  <a:gd name="connsiteX18" fmla="*/ 2949 w 10000"/>
                  <a:gd name="connsiteY18" fmla="*/ 2061 h 10294"/>
                  <a:gd name="connsiteX19" fmla="*/ 2579 w 10000"/>
                  <a:gd name="connsiteY19" fmla="*/ 2061 h 10294"/>
                  <a:gd name="connsiteX20" fmla="*/ 2579 w 10000"/>
                  <a:gd name="connsiteY20" fmla="*/ 2492 h 10294"/>
                  <a:gd name="connsiteX21" fmla="*/ 1914 w 10000"/>
                  <a:gd name="connsiteY21" fmla="*/ 2815 h 10294"/>
                  <a:gd name="connsiteX22" fmla="*/ 1914 w 10000"/>
                  <a:gd name="connsiteY22" fmla="*/ 4413 h 10294"/>
                  <a:gd name="connsiteX23" fmla="*/ 1558 w 10000"/>
                  <a:gd name="connsiteY23" fmla="*/ 4413 h 10294"/>
                  <a:gd name="connsiteX24" fmla="*/ 1558 w 10000"/>
                  <a:gd name="connsiteY24" fmla="*/ 4837 h 10294"/>
                  <a:gd name="connsiteX25" fmla="*/ 1914 w 10000"/>
                  <a:gd name="connsiteY25" fmla="*/ 4837 h 10294"/>
                  <a:gd name="connsiteX26" fmla="*/ 1914 w 10000"/>
                  <a:gd name="connsiteY26" fmla="*/ 5367 h 10294"/>
                  <a:gd name="connsiteX27" fmla="*/ 1558 w 10000"/>
                  <a:gd name="connsiteY27" fmla="*/ 5367 h 10294"/>
                  <a:gd name="connsiteX28" fmla="*/ 1558 w 10000"/>
                  <a:gd name="connsiteY28" fmla="*/ 5791 h 10294"/>
                  <a:gd name="connsiteX29" fmla="*/ 1914 w 10000"/>
                  <a:gd name="connsiteY29" fmla="*/ 5791 h 10294"/>
                  <a:gd name="connsiteX30" fmla="*/ 1914 w 10000"/>
                  <a:gd name="connsiteY30" fmla="*/ 7043 h 10294"/>
                  <a:gd name="connsiteX31" fmla="*/ 853 w 10000"/>
                  <a:gd name="connsiteY31" fmla="*/ 7043 h 10294"/>
                  <a:gd name="connsiteX32" fmla="*/ 853 w 10000"/>
                  <a:gd name="connsiteY32" fmla="*/ 7818 h 10294"/>
                  <a:gd name="connsiteX33" fmla="*/ 1397 w 10000"/>
                  <a:gd name="connsiteY33" fmla="*/ 7838 h 10294"/>
                  <a:gd name="connsiteX34" fmla="*/ 2134 w 10000"/>
                  <a:gd name="connsiteY34" fmla="*/ 7315 h 10294"/>
                  <a:gd name="connsiteX35" fmla="*/ 2128 w 10000"/>
                  <a:gd name="connsiteY35" fmla="*/ 7818 h 10294"/>
                  <a:gd name="connsiteX36" fmla="*/ 2807 w 10000"/>
                  <a:gd name="connsiteY36" fmla="*/ 7368 h 10294"/>
                  <a:gd name="connsiteX37" fmla="*/ 2807 w 10000"/>
                  <a:gd name="connsiteY37" fmla="*/ 7818 h 10294"/>
                  <a:gd name="connsiteX38" fmla="*/ 3478 w 10000"/>
                  <a:gd name="connsiteY38" fmla="*/ 7361 h 10294"/>
                  <a:gd name="connsiteX39" fmla="*/ 3484 w 10000"/>
                  <a:gd name="connsiteY39" fmla="*/ 7811 h 10294"/>
                  <a:gd name="connsiteX40" fmla="*/ 4130 w 10000"/>
                  <a:gd name="connsiteY40" fmla="*/ 7328 h 10294"/>
                  <a:gd name="connsiteX41" fmla="*/ 4130 w 10000"/>
                  <a:gd name="connsiteY41" fmla="*/ 8613 h 10294"/>
                  <a:gd name="connsiteX42" fmla="*/ 4205 w 10000"/>
                  <a:gd name="connsiteY42" fmla="*/ 8520 h 10294"/>
                  <a:gd name="connsiteX43" fmla="*/ 4278 w 10000"/>
                  <a:gd name="connsiteY43" fmla="*/ 8434 h 10294"/>
                  <a:gd name="connsiteX44" fmla="*/ 4368 w 10000"/>
                  <a:gd name="connsiteY44" fmla="*/ 8361 h 10294"/>
                  <a:gd name="connsiteX45" fmla="*/ 4467 w 10000"/>
                  <a:gd name="connsiteY45" fmla="*/ 8295 h 10294"/>
                  <a:gd name="connsiteX46" fmla="*/ 4567 w 10000"/>
                  <a:gd name="connsiteY46" fmla="*/ 8249 h 10294"/>
                  <a:gd name="connsiteX47" fmla="*/ 4674 w 10000"/>
                  <a:gd name="connsiteY47" fmla="*/ 8215 h 10294"/>
                  <a:gd name="connsiteX48" fmla="*/ 4786 w 10000"/>
                  <a:gd name="connsiteY48" fmla="*/ 8189 h 10294"/>
                  <a:gd name="connsiteX49" fmla="*/ 4915 w 10000"/>
                  <a:gd name="connsiteY49" fmla="*/ 8182 h 10294"/>
                  <a:gd name="connsiteX50" fmla="*/ 5091 w 10000"/>
                  <a:gd name="connsiteY50" fmla="*/ 8195 h 10294"/>
                  <a:gd name="connsiteX51" fmla="*/ 5266 w 10000"/>
                  <a:gd name="connsiteY51" fmla="*/ 8242 h 10294"/>
                  <a:gd name="connsiteX52" fmla="*/ 5406 w 10000"/>
                  <a:gd name="connsiteY52" fmla="*/ 8321 h 10294"/>
                  <a:gd name="connsiteX53" fmla="*/ 5549 w 10000"/>
                  <a:gd name="connsiteY53" fmla="*/ 8421 h 10294"/>
                  <a:gd name="connsiteX54" fmla="*/ 5670 w 10000"/>
                  <a:gd name="connsiteY54" fmla="*/ 8540 h 10294"/>
                  <a:gd name="connsiteX55" fmla="*/ 5750 w 10000"/>
                  <a:gd name="connsiteY55" fmla="*/ 8686 h 10294"/>
                  <a:gd name="connsiteX56" fmla="*/ 5824 w 10000"/>
                  <a:gd name="connsiteY56" fmla="*/ 8838 h 10294"/>
                  <a:gd name="connsiteX57" fmla="*/ 5849 w 10000"/>
                  <a:gd name="connsiteY57" fmla="*/ 9004 h 10294"/>
                  <a:gd name="connsiteX58" fmla="*/ 5883 w 10000"/>
                  <a:gd name="connsiteY58" fmla="*/ 8997 h 10294"/>
                  <a:gd name="connsiteX59" fmla="*/ 5910 w 10000"/>
                  <a:gd name="connsiteY59" fmla="*/ 8997 h 10294"/>
                  <a:gd name="connsiteX60" fmla="*/ 5937 w 10000"/>
                  <a:gd name="connsiteY60" fmla="*/ 8991 h 10294"/>
                  <a:gd name="connsiteX61" fmla="*/ 5963 w 10000"/>
                  <a:gd name="connsiteY61" fmla="*/ 8991 h 10294"/>
                  <a:gd name="connsiteX62" fmla="*/ 5997 w 10000"/>
                  <a:gd name="connsiteY62" fmla="*/ 8984 h 10294"/>
                  <a:gd name="connsiteX63" fmla="*/ 6029 w 10000"/>
                  <a:gd name="connsiteY63" fmla="*/ 8984 h 10294"/>
                  <a:gd name="connsiteX64" fmla="*/ 6057 w 10000"/>
                  <a:gd name="connsiteY64" fmla="*/ 8984 h 10294"/>
                  <a:gd name="connsiteX65" fmla="*/ 6092 w 10000"/>
                  <a:gd name="connsiteY65" fmla="*/ 8984 h 10294"/>
                  <a:gd name="connsiteX66" fmla="*/ 6232 w 10000"/>
                  <a:gd name="connsiteY66" fmla="*/ 8991 h 10294"/>
                  <a:gd name="connsiteX67" fmla="*/ 6360 w 10000"/>
                  <a:gd name="connsiteY67" fmla="*/ 9024 h 10294"/>
                  <a:gd name="connsiteX68" fmla="*/ 6487 w 10000"/>
                  <a:gd name="connsiteY68" fmla="*/ 9070 h 10294"/>
                  <a:gd name="connsiteX69" fmla="*/ 6603 w 10000"/>
                  <a:gd name="connsiteY69" fmla="*/ 9137 h 10294"/>
                  <a:gd name="connsiteX70" fmla="*/ 6709 w 10000"/>
                  <a:gd name="connsiteY70" fmla="*/ 9216 h 10294"/>
                  <a:gd name="connsiteX71" fmla="*/ 6804 w 10000"/>
                  <a:gd name="connsiteY71" fmla="*/ 9302 h 10294"/>
                  <a:gd name="connsiteX72" fmla="*/ 6879 w 10000"/>
                  <a:gd name="connsiteY72" fmla="*/ 9415 h 10294"/>
                  <a:gd name="connsiteX73" fmla="*/ 6946 w 10000"/>
                  <a:gd name="connsiteY73" fmla="*/ 9527 h 10294"/>
                  <a:gd name="connsiteX74" fmla="*/ 3110 w 10000"/>
                  <a:gd name="connsiteY74" fmla="*/ 9527 h 10294"/>
                  <a:gd name="connsiteX75" fmla="*/ 3149 w 10000"/>
                  <a:gd name="connsiteY75" fmla="*/ 9441 h 10294"/>
                  <a:gd name="connsiteX76" fmla="*/ 3203 w 10000"/>
                  <a:gd name="connsiteY76" fmla="*/ 9355 h 10294"/>
                  <a:gd name="connsiteX77" fmla="*/ 3258 w 10000"/>
                  <a:gd name="connsiteY77" fmla="*/ 9289 h 10294"/>
                  <a:gd name="connsiteX78" fmla="*/ 3329 w 10000"/>
                  <a:gd name="connsiteY78" fmla="*/ 9223 h 10294"/>
                  <a:gd name="connsiteX79" fmla="*/ 3397 w 10000"/>
                  <a:gd name="connsiteY79" fmla="*/ 9170 h 10294"/>
                  <a:gd name="connsiteX80" fmla="*/ 3478 w 10000"/>
                  <a:gd name="connsiteY80" fmla="*/ 9117 h 10294"/>
                  <a:gd name="connsiteX81" fmla="*/ 3559 w 10000"/>
                  <a:gd name="connsiteY81" fmla="*/ 9077 h 10294"/>
                  <a:gd name="connsiteX82" fmla="*/ 3654 w 10000"/>
                  <a:gd name="connsiteY82" fmla="*/ 9044 h 10294"/>
                  <a:gd name="connsiteX83" fmla="*/ 3654 w 10000"/>
                  <a:gd name="connsiteY83" fmla="*/ 8195 h 10294"/>
                  <a:gd name="connsiteX84" fmla="*/ 484 w 10000"/>
                  <a:gd name="connsiteY84" fmla="*/ 8209 h 10294"/>
                  <a:gd name="connsiteX85" fmla="*/ 484 w 10000"/>
                  <a:gd name="connsiteY85" fmla="*/ 8838 h 10294"/>
                  <a:gd name="connsiteX86" fmla="*/ 424 w 10000"/>
                  <a:gd name="connsiteY86" fmla="*/ 8918 h 10294"/>
                  <a:gd name="connsiteX87" fmla="*/ 608 w 10000"/>
                  <a:gd name="connsiteY87" fmla="*/ 8657 h 10294"/>
                  <a:gd name="connsiteX88" fmla="*/ 817 w 10000"/>
                  <a:gd name="connsiteY88" fmla="*/ 8657 h 10294"/>
                  <a:gd name="connsiteX89" fmla="*/ 670 w 10000"/>
                  <a:gd name="connsiteY89" fmla="*/ 8486 h 10294"/>
                  <a:gd name="connsiteX90" fmla="*/ 243 w 10000"/>
                  <a:gd name="connsiteY90" fmla="*/ 8269 h 10294"/>
                  <a:gd name="connsiteX91" fmla="*/ 1347 w 10000"/>
                  <a:gd name="connsiteY91" fmla="*/ 9184 h 10294"/>
                  <a:gd name="connsiteX92" fmla="*/ 1103 w 10000"/>
                  <a:gd name="connsiteY92" fmla="*/ 9282 h 10294"/>
                  <a:gd name="connsiteX93" fmla="*/ 512 w 10000"/>
                  <a:gd name="connsiteY93" fmla="*/ 8684 h 10294"/>
                  <a:gd name="connsiteX94" fmla="*/ 401 w 10000"/>
                  <a:gd name="connsiteY94" fmla="*/ 8678 h 10294"/>
                  <a:gd name="connsiteX95" fmla="*/ 0 w 10000"/>
                  <a:gd name="connsiteY95" fmla="*/ 7088 h 10294"/>
                  <a:gd name="connsiteX96" fmla="*/ 905 w 10000"/>
                  <a:gd name="connsiteY96" fmla="*/ 8758 h 10294"/>
                  <a:gd name="connsiteX97" fmla="*/ 993 w 10000"/>
                  <a:gd name="connsiteY97" fmla="*/ 9002 h 10294"/>
                  <a:gd name="connsiteX98" fmla="*/ 1463 w 10000"/>
                  <a:gd name="connsiteY98" fmla="*/ 9426 h 10294"/>
                  <a:gd name="connsiteX99" fmla="*/ 6226 w 10000"/>
                  <a:gd name="connsiteY99" fmla="*/ 10294 h 10294"/>
                  <a:gd name="connsiteX100" fmla="*/ 8629 w 10000"/>
                  <a:gd name="connsiteY100" fmla="*/ 9231 h 10294"/>
                  <a:gd name="connsiteX101" fmla="*/ 9118 w 10000"/>
                  <a:gd name="connsiteY101" fmla="*/ 8935 h 10294"/>
                  <a:gd name="connsiteX0" fmla="*/ 9118 w 10000"/>
                  <a:gd name="connsiteY0" fmla="*/ 8935 h 10294"/>
                  <a:gd name="connsiteX1" fmla="*/ 10000 w 10000"/>
                  <a:gd name="connsiteY1" fmla="*/ 7381 h 10294"/>
                  <a:gd name="connsiteX2" fmla="*/ 9173 w 10000"/>
                  <a:gd name="connsiteY2" fmla="*/ 7381 h 10294"/>
                  <a:gd name="connsiteX3" fmla="*/ 9173 w 10000"/>
                  <a:gd name="connsiteY3" fmla="*/ 4128 h 10294"/>
                  <a:gd name="connsiteX4" fmla="*/ 7133 w 10000"/>
                  <a:gd name="connsiteY4" fmla="*/ 4128 h 10294"/>
                  <a:gd name="connsiteX5" fmla="*/ 7133 w 10000"/>
                  <a:gd name="connsiteY5" fmla="*/ 3816 h 10294"/>
                  <a:gd name="connsiteX6" fmla="*/ 8764 w 10000"/>
                  <a:gd name="connsiteY6" fmla="*/ 3816 h 10294"/>
                  <a:gd name="connsiteX7" fmla="*/ 8764 w 10000"/>
                  <a:gd name="connsiteY7" fmla="*/ 3498 h 10294"/>
                  <a:gd name="connsiteX8" fmla="*/ 7133 w 10000"/>
                  <a:gd name="connsiteY8" fmla="*/ 3498 h 10294"/>
                  <a:gd name="connsiteX9" fmla="*/ 7133 w 10000"/>
                  <a:gd name="connsiteY9" fmla="*/ 1365 h 10294"/>
                  <a:gd name="connsiteX10" fmla="*/ 4733 w 10000"/>
                  <a:gd name="connsiteY10" fmla="*/ 550 h 10294"/>
                  <a:gd name="connsiteX11" fmla="*/ 4733 w 10000"/>
                  <a:gd name="connsiteY11" fmla="*/ 5672 h 10294"/>
                  <a:gd name="connsiteX12" fmla="*/ 4353 w 10000"/>
                  <a:gd name="connsiteY12" fmla="*/ 5678 h 10294"/>
                  <a:gd name="connsiteX13" fmla="*/ 4353 w 10000"/>
                  <a:gd name="connsiteY13" fmla="*/ 1756 h 10294"/>
                  <a:gd name="connsiteX14" fmla="*/ 3546 w 10000"/>
                  <a:gd name="connsiteY14" fmla="*/ 2061 h 10294"/>
                  <a:gd name="connsiteX15" fmla="*/ 3110 w 10000"/>
                  <a:gd name="connsiteY15" fmla="*/ 2061 h 10294"/>
                  <a:gd name="connsiteX16" fmla="*/ 3110 w 10000"/>
                  <a:gd name="connsiteY16" fmla="*/ 0 h 10294"/>
                  <a:gd name="connsiteX17" fmla="*/ 2949 w 10000"/>
                  <a:gd name="connsiteY17" fmla="*/ 0 h 10294"/>
                  <a:gd name="connsiteX18" fmla="*/ 2949 w 10000"/>
                  <a:gd name="connsiteY18" fmla="*/ 2061 h 10294"/>
                  <a:gd name="connsiteX19" fmla="*/ 2579 w 10000"/>
                  <a:gd name="connsiteY19" fmla="*/ 2061 h 10294"/>
                  <a:gd name="connsiteX20" fmla="*/ 2579 w 10000"/>
                  <a:gd name="connsiteY20" fmla="*/ 2492 h 10294"/>
                  <a:gd name="connsiteX21" fmla="*/ 1914 w 10000"/>
                  <a:gd name="connsiteY21" fmla="*/ 2815 h 10294"/>
                  <a:gd name="connsiteX22" fmla="*/ 1914 w 10000"/>
                  <a:gd name="connsiteY22" fmla="*/ 4413 h 10294"/>
                  <a:gd name="connsiteX23" fmla="*/ 1558 w 10000"/>
                  <a:gd name="connsiteY23" fmla="*/ 4413 h 10294"/>
                  <a:gd name="connsiteX24" fmla="*/ 1558 w 10000"/>
                  <a:gd name="connsiteY24" fmla="*/ 4837 h 10294"/>
                  <a:gd name="connsiteX25" fmla="*/ 1914 w 10000"/>
                  <a:gd name="connsiteY25" fmla="*/ 4837 h 10294"/>
                  <a:gd name="connsiteX26" fmla="*/ 1914 w 10000"/>
                  <a:gd name="connsiteY26" fmla="*/ 5367 h 10294"/>
                  <a:gd name="connsiteX27" fmla="*/ 1558 w 10000"/>
                  <a:gd name="connsiteY27" fmla="*/ 5367 h 10294"/>
                  <a:gd name="connsiteX28" fmla="*/ 1558 w 10000"/>
                  <a:gd name="connsiteY28" fmla="*/ 5791 h 10294"/>
                  <a:gd name="connsiteX29" fmla="*/ 1914 w 10000"/>
                  <a:gd name="connsiteY29" fmla="*/ 5791 h 10294"/>
                  <a:gd name="connsiteX30" fmla="*/ 1914 w 10000"/>
                  <a:gd name="connsiteY30" fmla="*/ 7043 h 10294"/>
                  <a:gd name="connsiteX31" fmla="*/ 853 w 10000"/>
                  <a:gd name="connsiteY31" fmla="*/ 7043 h 10294"/>
                  <a:gd name="connsiteX32" fmla="*/ 853 w 10000"/>
                  <a:gd name="connsiteY32" fmla="*/ 7818 h 10294"/>
                  <a:gd name="connsiteX33" fmla="*/ 1397 w 10000"/>
                  <a:gd name="connsiteY33" fmla="*/ 7838 h 10294"/>
                  <a:gd name="connsiteX34" fmla="*/ 2134 w 10000"/>
                  <a:gd name="connsiteY34" fmla="*/ 7315 h 10294"/>
                  <a:gd name="connsiteX35" fmla="*/ 2128 w 10000"/>
                  <a:gd name="connsiteY35" fmla="*/ 7818 h 10294"/>
                  <a:gd name="connsiteX36" fmla="*/ 2807 w 10000"/>
                  <a:gd name="connsiteY36" fmla="*/ 7368 h 10294"/>
                  <a:gd name="connsiteX37" fmla="*/ 2807 w 10000"/>
                  <a:gd name="connsiteY37" fmla="*/ 7818 h 10294"/>
                  <a:gd name="connsiteX38" fmla="*/ 3478 w 10000"/>
                  <a:gd name="connsiteY38" fmla="*/ 7361 h 10294"/>
                  <a:gd name="connsiteX39" fmla="*/ 3484 w 10000"/>
                  <a:gd name="connsiteY39" fmla="*/ 7811 h 10294"/>
                  <a:gd name="connsiteX40" fmla="*/ 4130 w 10000"/>
                  <a:gd name="connsiteY40" fmla="*/ 7328 h 10294"/>
                  <a:gd name="connsiteX41" fmla="*/ 4130 w 10000"/>
                  <a:gd name="connsiteY41" fmla="*/ 8613 h 10294"/>
                  <a:gd name="connsiteX42" fmla="*/ 4205 w 10000"/>
                  <a:gd name="connsiteY42" fmla="*/ 8520 h 10294"/>
                  <a:gd name="connsiteX43" fmla="*/ 4278 w 10000"/>
                  <a:gd name="connsiteY43" fmla="*/ 8434 h 10294"/>
                  <a:gd name="connsiteX44" fmla="*/ 4368 w 10000"/>
                  <a:gd name="connsiteY44" fmla="*/ 8361 h 10294"/>
                  <a:gd name="connsiteX45" fmla="*/ 4467 w 10000"/>
                  <a:gd name="connsiteY45" fmla="*/ 8295 h 10294"/>
                  <a:gd name="connsiteX46" fmla="*/ 4567 w 10000"/>
                  <a:gd name="connsiteY46" fmla="*/ 8249 h 10294"/>
                  <a:gd name="connsiteX47" fmla="*/ 4674 w 10000"/>
                  <a:gd name="connsiteY47" fmla="*/ 8215 h 10294"/>
                  <a:gd name="connsiteX48" fmla="*/ 4786 w 10000"/>
                  <a:gd name="connsiteY48" fmla="*/ 8189 h 10294"/>
                  <a:gd name="connsiteX49" fmla="*/ 4915 w 10000"/>
                  <a:gd name="connsiteY49" fmla="*/ 8182 h 10294"/>
                  <a:gd name="connsiteX50" fmla="*/ 5091 w 10000"/>
                  <a:gd name="connsiteY50" fmla="*/ 8195 h 10294"/>
                  <a:gd name="connsiteX51" fmla="*/ 5266 w 10000"/>
                  <a:gd name="connsiteY51" fmla="*/ 8242 h 10294"/>
                  <a:gd name="connsiteX52" fmla="*/ 5406 w 10000"/>
                  <a:gd name="connsiteY52" fmla="*/ 8321 h 10294"/>
                  <a:gd name="connsiteX53" fmla="*/ 5549 w 10000"/>
                  <a:gd name="connsiteY53" fmla="*/ 8421 h 10294"/>
                  <a:gd name="connsiteX54" fmla="*/ 5670 w 10000"/>
                  <a:gd name="connsiteY54" fmla="*/ 8540 h 10294"/>
                  <a:gd name="connsiteX55" fmla="*/ 5750 w 10000"/>
                  <a:gd name="connsiteY55" fmla="*/ 8686 h 10294"/>
                  <a:gd name="connsiteX56" fmla="*/ 5824 w 10000"/>
                  <a:gd name="connsiteY56" fmla="*/ 8838 h 10294"/>
                  <a:gd name="connsiteX57" fmla="*/ 5849 w 10000"/>
                  <a:gd name="connsiteY57" fmla="*/ 9004 h 10294"/>
                  <a:gd name="connsiteX58" fmla="*/ 5883 w 10000"/>
                  <a:gd name="connsiteY58" fmla="*/ 8997 h 10294"/>
                  <a:gd name="connsiteX59" fmla="*/ 5910 w 10000"/>
                  <a:gd name="connsiteY59" fmla="*/ 8997 h 10294"/>
                  <a:gd name="connsiteX60" fmla="*/ 5937 w 10000"/>
                  <a:gd name="connsiteY60" fmla="*/ 8991 h 10294"/>
                  <a:gd name="connsiteX61" fmla="*/ 5963 w 10000"/>
                  <a:gd name="connsiteY61" fmla="*/ 8991 h 10294"/>
                  <a:gd name="connsiteX62" fmla="*/ 5997 w 10000"/>
                  <a:gd name="connsiteY62" fmla="*/ 8984 h 10294"/>
                  <a:gd name="connsiteX63" fmla="*/ 6029 w 10000"/>
                  <a:gd name="connsiteY63" fmla="*/ 8984 h 10294"/>
                  <a:gd name="connsiteX64" fmla="*/ 6057 w 10000"/>
                  <a:gd name="connsiteY64" fmla="*/ 8984 h 10294"/>
                  <a:gd name="connsiteX65" fmla="*/ 6092 w 10000"/>
                  <a:gd name="connsiteY65" fmla="*/ 8984 h 10294"/>
                  <a:gd name="connsiteX66" fmla="*/ 6232 w 10000"/>
                  <a:gd name="connsiteY66" fmla="*/ 8991 h 10294"/>
                  <a:gd name="connsiteX67" fmla="*/ 6360 w 10000"/>
                  <a:gd name="connsiteY67" fmla="*/ 9024 h 10294"/>
                  <a:gd name="connsiteX68" fmla="*/ 6487 w 10000"/>
                  <a:gd name="connsiteY68" fmla="*/ 9070 h 10294"/>
                  <a:gd name="connsiteX69" fmla="*/ 6603 w 10000"/>
                  <a:gd name="connsiteY69" fmla="*/ 9137 h 10294"/>
                  <a:gd name="connsiteX70" fmla="*/ 6709 w 10000"/>
                  <a:gd name="connsiteY70" fmla="*/ 9216 h 10294"/>
                  <a:gd name="connsiteX71" fmla="*/ 6804 w 10000"/>
                  <a:gd name="connsiteY71" fmla="*/ 9302 h 10294"/>
                  <a:gd name="connsiteX72" fmla="*/ 6879 w 10000"/>
                  <a:gd name="connsiteY72" fmla="*/ 9415 h 10294"/>
                  <a:gd name="connsiteX73" fmla="*/ 6946 w 10000"/>
                  <a:gd name="connsiteY73" fmla="*/ 9527 h 10294"/>
                  <a:gd name="connsiteX74" fmla="*/ 3110 w 10000"/>
                  <a:gd name="connsiteY74" fmla="*/ 9527 h 10294"/>
                  <a:gd name="connsiteX75" fmla="*/ 3149 w 10000"/>
                  <a:gd name="connsiteY75" fmla="*/ 9441 h 10294"/>
                  <a:gd name="connsiteX76" fmla="*/ 3203 w 10000"/>
                  <a:gd name="connsiteY76" fmla="*/ 9355 h 10294"/>
                  <a:gd name="connsiteX77" fmla="*/ 3258 w 10000"/>
                  <a:gd name="connsiteY77" fmla="*/ 9289 h 10294"/>
                  <a:gd name="connsiteX78" fmla="*/ 3329 w 10000"/>
                  <a:gd name="connsiteY78" fmla="*/ 9223 h 10294"/>
                  <a:gd name="connsiteX79" fmla="*/ 3397 w 10000"/>
                  <a:gd name="connsiteY79" fmla="*/ 9170 h 10294"/>
                  <a:gd name="connsiteX80" fmla="*/ 3478 w 10000"/>
                  <a:gd name="connsiteY80" fmla="*/ 9117 h 10294"/>
                  <a:gd name="connsiteX81" fmla="*/ 3559 w 10000"/>
                  <a:gd name="connsiteY81" fmla="*/ 9077 h 10294"/>
                  <a:gd name="connsiteX82" fmla="*/ 3654 w 10000"/>
                  <a:gd name="connsiteY82" fmla="*/ 9044 h 10294"/>
                  <a:gd name="connsiteX83" fmla="*/ 3654 w 10000"/>
                  <a:gd name="connsiteY83" fmla="*/ 8195 h 10294"/>
                  <a:gd name="connsiteX84" fmla="*/ 484 w 10000"/>
                  <a:gd name="connsiteY84" fmla="*/ 8209 h 10294"/>
                  <a:gd name="connsiteX85" fmla="*/ 484 w 10000"/>
                  <a:gd name="connsiteY85" fmla="*/ 8838 h 10294"/>
                  <a:gd name="connsiteX86" fmla="*/ 608 w 10000"/>
                  <a:gd name="connsiteY86" fmla="*/ 8657 h 10294"/>
                  <a:gd name="connsiteX87" fmla="*/ 817 w 10000"/>
                  <a:gd name="connsiteY87" fmla="*/ 8657 h 10294"/>
                  <a:gd name="connsiteX88" fmla="*/ 670 w 10000"/>
                  <a:gd name="connsiteY88" fmla="*/ 8486 h 10294"/>
                  <a:gd name="connsiteX89" fmla="*/ 243 w 10000"/>
                  <a:gd name="connsiteY89" fmla="*/ 8269 h 10294"/>
                  <a:gd name="connsiteX90" fmla="*/ 1347 w 10000"/>
                  <a:gd name="connsiteY90" fmla="*/ 9184 h 10294"/>
                  <a:gd name="connsiteX91" fmla="*/ 1103 w 10000"/>
                  <a:gd name="connsiteY91" fmla="*/ 9282 h 10294"/>
                  <a:gd name="connsiteX92" fmla="*/ 512 w 10000"/>
                  <a:gd name="connsiteY92" fmla="*/ 8684 h 10294"/>
                  <a:gd name="connsiteX93" fmla="*/ 401 w 10000"/>
                  <a:gd name="connsiteY93" fmla="*/ 8678 h 10294"/>
                  <a:gd name="connsiteX94" fmla="*/ 0 w 10000"/>
                  <a:gd name="connsiteY94" fmla="*/ 7088 h 10294"/>
                  <a:gd name="connsiteX95" fmla="*/ 905 w 10000"/>
                  <a:gd name="connsiteY95" fmla="*/ 8758 h 10294"/>
                  <a:gd name="connsiteX96" fmla="*/ 993 w 10000"/>
                  <a:gd name="connsiteY96" fmla="*/ 9002 h 10294"/>
                  <a:gd name="connsiteX97" fmla="*/ 1463 w 10000"/>
                  <a:gd name="connsiteY97" fmla="*/ 9426 h 10294"/>
                  <a:gd name="connsiteX98" fmla="*/ 6226 w 10000"/>
                  <a:gd name="connsiteY98" fmla="*/ 10294 h 10294"/>
                  <a:gd name="connsiteX99" fmla="*/ 8629 w 10000"/>
                  <a:gd name="connsiteY99" fmla="*/ 9231 h 10294"/>
                  <a:gd name="connsiteX100" fmla="*/ 9118 w 10000"/>
                  <a:gd name="connsiteY100" fmla="*/ 8935 h 10294"/>
                  <a:gd name="connsiteX0" fmla="*/ 9125 w 10007"/>
                  <a:gd name="connsiteY0" fmla="*/ 8935 h 10294"/>
                  <a:gd name="connsiteX1" fmla="*/ 10007 w 10007"/>
                  <a:gd name="connsiteY1" fmla="*/ 7381 h 10294"/>
                  <a:gd name="connsiteX2" fmla="*/ 9180 w 10007"/>
                  <a:gd name="connsiteY2" fmla="*/ 7381 h 10294"/>
                  <a:gd name="connsiteX3" fmla="*/ 9180 w 10007"/>
                  <a:gd name="connsiteY3" fmla="*/ 4128 h 10294"/>
                  <a:gd name="connsiteX4" fmla="*/ 7140 w 10007"/>
                  <a:gd name="connsiteY4" fmla="*/ 4128 h 10294"/>
                  <a:gd name="connsiteX5" fmla="*/ 7140 w 10007"/>
                  <a:gd name="connsiteY5" fmla="*/ 3816 h 10294"/>
                  <a:gd name="connsiteX6" fmla="*/ 8771 w 10007"/>
                  <a:gd name="connsiteY6" fmla="*/ 3816 h 10294"/>
                  <a:gd name="connsiteX7" fmla="*/ 8771 w 10007"/>
                  <a:gd name="connsiteY7" fmla="*/ 3498 h 10294"/>
                  <a:gd name="connsiteX8" fmla="*/ 7140 w 10007"/>
                  <a:gd name="connsiteY8" fmla="*/ 3498 h 10294"/>
                  <a:gd name="connsiteX9" fmla="*/ 7140 w 10007"/>
                  <a:gd name="connsiteY9" fmla="*/ 1365 h 10294"/>
                  <a:gd name="connsiteX10" fmla="*/ 4740 w 10007"/>
                  <a:gd name="connsiteY10" fmla="*/ 550 h 10294"/>
                  <a:gd name="connsiteX11" fmla="*/ 4740 w 10007"/>
                  <a:gd name="connsiteY11" fmla="*/ 5672 h 10294"/>
                  <a:gd name="connsiteX12" fmla="*/ 4360 w 10007"/>
                  <a:gd name="connsiteY12" fmla="*/ 5678 h 10294"/>
                  <a:gd name="connsiteX13" fmla="*/ 4360 w 10007"/>
                  <a:gd name="connsiteY13" fmla="*/ 1756 h 10294"/>
                  <a:gd name="connsiteX14" fmla="*/ 3553 w 10007"/>
                  <a:gd name="connsiteY14" fmla="*/ 2061 h 10294"/>
                  <a:gd name="connsiteX15" fmla="*/ 3117 w 10007"/>
                  <a:gd name="connsiteY15" fmla="*/ 2061 h 10294"/>
                  <a:gd name="connsiteX16" fmla="*/ 3117 w 10007"/>
                  <a:gd name="connsiteY16" fmla="*/ 0 h 10294"/>
                  <a:gd name="connsiteX17" fmla="*/ 2956 w 10007"/>
                  <a:gd name="connsiteY17" fmla="*/ 0 h 10294"/>
                  <a:gd name="connsiteX18" fmla="*/ 2956 w 10007"/>
                  <a:gd name="connsiteY18" fmla="*/ 2061 h 10294"/>
                  <a:gd name="connsiteX19" fmla="*/ 2586 w 10007"/>
                  <a:gd name="connsiteY19" fmla="*/ 2061 h 10294"/>
                  <a:gd name="connsiteX20" fmla="*/ 2586 w 10007"/>
                  <a:gd name="connsiteY20" fmla="*/ 2492 h 10294"/>
                  <a:gd name="connsiteX21" fmla="*/ 1921 w 10007"/>
                  <a:gd name="connsiteY21" fmla="*/ 2815 h 10294"/>
                  <a:gd name="connsiteX22" fmla="*/ 1921 w 10007"/>
                  <a:gd name="connsiteY22" fmla="*/ 4413 h 10294"/>
                  <a:gd name="connsiteX23" fmla="*/ 1565 w 10007"/>
                  <a:gd name="connsiteY23" fmla="*/ 4413 h 10294"/>
                  <a:gd name="connsiteX24" fmla="*/ 1565 w 10007"/>
                  <a:gd name="connsiteY24" fmla="*/ 4837 h 10294"/>
                  <a:gd name="connsiteX25" fmla="*/ 1921 w 10007"/>
                  <a:gd name="connsiteY25" fmla="*/ 4837 h 10294"/>
                  <a:gd name="connsiteX26" fmla="*/ 1921 w 10007"/>
                  <a:gd name="connsiteY26" fmla="*/ 5367 h 10294"/>
                  <a:gd name="connsiteX27" fmla="*/ 1565 w 10007"/>
                  <a:gd name="connsiteY27" fmla="*/ 5367 h 10294"/>
                  <a:gd name="connsiteX28" fmla="*/ 1565 w 10007"/>
                  <a:gd name="connsiteY28" fmla="*/ 5791 h 10294"/>
                  <a:gd name="connsiteX29" fmla="*/ 1921 w 10007"/>
                  <a:gd name="connsiteY29" fmla="*/ 5791 h 10294"/>
                  <a:gd name="connsiteX30" fmla="*/ 1921 w 10007"/>
                  <a:gd name="connsiteY30" fmla="*/ 7043 h 10294"/>
                  <a:gd name="connsiteX31" fmla="*/ 860 w 10007"/>
                  <a:gd name="connsiteY31" fmla="*/ 7043 h 10294"/>
                  <a:gd name="connsiteX32" fmla="*/ 860 w 10007"/>
                  <a:gd name="connsiteY32" fmla="*/ 7818 h 10294"/>
                  <a:gd name="connsiteX33" fmla="*/ 1404 w 10007"/>
                  <a:gd name="connsiteY33" fmla="*/ 7838 h 10294"/>
                  <a:gd name="connsiteX34" fmla="*/ 2141 w 10007"/>
                  <a:gd name="connsiteY34" fmla="*/ 7315 h 10294"/>
                  <a:gd name="connsiteX35" fmla="*/ 2135 w 10007"/>
                  <a:gd name="connsiteY35" fmla="*/ 7818 h 10294"/>
                  <a:gd name="connsiteX36" fmla="*/ 2814 w 10007"/>
                  <a:gd name="connsiteY36" fmla="*/ 7368 h 10294"/>
                  <a:gd name="connsiteX37" fmla="*/ 2814 w 10007"/>
                  <a:gd name="connsiteY37" fmla="*/ 7818 h 10294"/>
                  <a:gd name="connsiteX38" fmla="*/ 3485 w 10007"/>
                  <a:gd name="connsiteY38" fmla="*/ 7361 h 10294"/>
                  <a:gd name="connsiteX39" fmla="*/ 3491 w 10007"/>
                  <a:gd name="connsiteY39" fmla="*/ 7811 h 10294"/>
                  <a:gd name="connsiteX40" fmla="*/ 4137 w 10007"/>
                  <a:gd name="connsiteY40" fmla="*/ 7328 h 10294"/>
                  <a:gd name="connsiteX41" fmla="*/ 4137 w 10007"/>
                  <a:gd name="connsiteY41" fmla="*/ 8613 h 10294"/>
                  <a:gd name="connsiteX42" fmla="*/ 4212 w 10007"/>
                  <a:gd name="connsiteY42" fmla="*/ 8520 h 10294"/>
                  <a:gd name="connsiteX43" fmla="*/ 4285 w 10007"/>
                  <a:gd name="connsiteY43" fmla="*/ 8434 h 10294"/>
                  <a:gd name="connsiteX44" fmla="*/ 4375 w 10007"/>
                  <a:gd name="connsiteY44" fmla="*/ 8361 h 10294"/>
                  <a:gd name="connsiteX45" fmla="*/ 4474 w 10007"/>
                  <a:gd name="connsiteY45" fmla="*/ 8295 h 10294"/>
                  <a:gd name="connsiteX46" fmla="*/ 4574 w 10007"/>
                  <a:gd name="connsiteY46" fmla="*/ 8249 h 10294"/>
                  <a:gd name="connsiteX47" fmla="*/ 4681 w 10007"/>
                  <a:gd name="connsiteY47" fmla="*/ 8215 h 10294"/>
                  <a:gd name="connsiteX48" fmla="*/ 4793 w 10007"/>
                  <a:gd name="connsiteY48" fmla="*/ 8189 h 10294"/>
                  <a:gd name="connsiteX49" fmla="*/ 4922 w 10007"/>
                  <a:gd name="connsiteY49" fmla="*/ 8182 h 10294"/>
                  <a:gd name="connsiteX50" fmla="*/ 5098 w 10007"/>
                  <a:gd name="connsiteY50" fmla="*/ 8195 h 10294"/>
                  <a:gd name="connsiteX51" fmla="*/ 5273 w 10007"/>
                  <a:gd name="connsiteY51" fmla="*/ 8242 h 10294"/>
                  <a:gd name="connsiteX52" fmla="*/ 5413 w 10007"/>
                  <a:gd name="connsiteY52" fmla="*/ 8321 h 10294"/>
                  <a:gd name="connsiteX53" fmla="*/ 5556 w 10007"/>
                  <a:gd name="connsiteY53" fmla="*/ 8421 h 10294"/>
                  <a:gd name="connsiteX54" fmla="*/ 5677 w 10007"/>
                  <a:gd name="connsiteY54" fmla="*/ 8540 h 10294"/>
                  <a:gd name="connsiteX55" fmla="*/ 5757 w 10007"/>
                  <a:gd name="connsiteY55" fmla="*/ 8686 h 10294"/>
                  <a:gd name="connsiteX56" fmla="*/ 5831 w 10007"/>
                  <a:gd name="connsiteY56" fmla="*/ 8838 h 10294"/>
                  <a:gd name="connsiteX57" fmla="*/ 5856 w 10007"/>
                  <a:gd name="connsiteY57" fmla="*/ 9004 h 10294"/>
                  <a:gd name="connsiteX58" fmla="*/ 5890 w 10007"/>
                  <a:gd name="connsiteY58" fmla="*/ 8997 h 10294"/>
                  <a:gd name="connsiteX59" fmla="*/ 5917 w 10007"/>
                  <a:gd name="connsiteY59" fmla="*/ 8997 h 10294"/>
                  <a:gd name="connsiteX60" fmla="*/ 5944 w 10007"/>
                  <a:gd name="connsiteY60" fmla="*/ 8991 h 10294"/>
                  <a:gd name="connsiteX61" fmla="*/ 5970 w 10007"/>
                  <a:gd name="connsiteY61" fmla="*/ 8991 h 10294"/>
                  <a:gd name="connsiteX62" fmla="*/ 6004 w 10007"/>
                  <a:gd name="connsiteY62" fmla="*/ 8984 h 10294"/>
                  <a:gd name="connsiteX63" fmla="*/ 6036 w 10007"/>
                  <a:gd name="connsiteY63" fmla="*/ 8984 h 10294"/>
                  <a:gd name="connsiteX64" fmla="*/ 6064 w 10007"/>
                  <a:gd name="connsiteY64" fmla="*/ 8984 h 10294"/>
                  <a:gd name="connsiteX65" fmla="*/ 6099 w 10007"/>
                  <a:gd name="connsiteY65" fmla="*/ 8984 h 10294"/>
                  <a:gd name="connsiteX66" fmla="*/ 6239 w 10007"/>
                  <a:gd name="connsiteY66" fmla="*/ 8991 h 10294"/>
                  <a:gd name="connsiteX67" fmla="*/ 6367 w 10007"/>
                  <a:gd name="connsiteY67" fmla="*/ 9024 h 10294"/>
                  <a:gd name="connsiteX68" fmla="*/ 6494 w 10007"/>
                  <a:gd name="connsiteY68" fmla="*/ 9070 h 10294"/>
                  <a:gd name="connsiteX69" fmla="*/ 6610 w 10007"/>
                  <a:gd name="connsiteY69" fmla="*/ 9137 h 10294"/>
                  <a:gd name="connsiteX70" fmla="*/ 6716 w 10007"/>
                  <a:gd name="connsiteY70" fmla="*/ 9216 h 10294"/>
                  <a:gd name="connsiteX71" fmla="*/ 6811 w 10007"/>
                  <a:gd name="connsiteY71" fmla="*/ 9302 h 10294"/>
                  <a:gd name="connsiteX72" fmla="*/ 6886 w 10007"/>
                  <a:gd name="connsiteY72" fmla="*/ 9415 h 10294"/>
                  <a:gd name="connsiteX73" fmla="*/ 6953 w 10007"/>
                  <a:gd name="connsiteY73" fmla="*/ 9527 h 10294"/>
                  <a:gd name="connsiteX74" fmla="*/ 3117 w 10007"/>
                  <a:gd name="connsiteY74" fmla="*/ 9527 h 10294"/>
                  <a:gd name="connsiteX75" fmla="*/ 3156 w 10007"/>
                  <a:gd name="connsiteY75" fmla="*/ 9441 h 10294"/>
                  <a:gd name="connsiteX76" fmla="*/ 3210 w 10007"/>
                  <a:gd name="connsiteY76" fmla="*/ 9355 h 10294"/>
                  <a:gd name="connsiteX77" fmla="*/ 3265 w 10007"/>
                  <a:gd name="connsiteY77" fmla="*/ 9289 h 10294"/>
                  <a:gd name="connsiteX78" fmla="*/ 3336 w 10007"/>
                  <a:gd name="connsiteY78" fmla="*/ 9223 h 10294"/>
                  <a:gd name="connsiteX79" fmla="*/ 3404 w 10007"/>
                  <a:gd name="connsiteY79" fmla="*/ 9170 h 10294"/>
                  <a:gd name="connsiteX80" fmla="*/ 3485 w 10007"/>
                  <a:gd name="connsiteY80" fmla="*/ 9117 h 10294"/>
                  <a:gd name="connsiteX81" fmla="*/ 3566 w 10007"/>
                  <a:gd name="connsiteY81" fmla="*/ 9077 h 10294"/>
                  <a:gd name="connsiteX82" fmla="*/ 3661 w 10007"/>
                  <a:gd name="connsiteY82" fmla="*/ 9044 h 10294"/>
                  <a:gd name="connsiteX83" fmla="*/ 3661 w 10007"/>
                  <a:gd name="connsiteY83" fmla="*/ 8195 h 10294"/>
                  <a:gd name="connsiteX84" fmla="*/ 491 w 10007"/>
                  <a:gd name="connsiteY84" fmla="*/ 8209 h 10294"/>
                  <a:gd name="connsiteX85" fmla="*/ 491 w 10007"/>
                  <a:gd name="connsiteY85" fmla="*/ 8838 h 10294"/>
                  <a:gd name="connsiteX86" fmla="*/ 615 w 10007"/>
                  <a:gd name="connsiteY86" fmla="*/ 8657 h 10294"/>
                  <a:gd name="connsiteX87" fmla="*/ 824 w 10007"/>
                  <a:gd name="connsiteY87" fmla="*/ 8657 h 10294"/>
                  <a:gd name="connsiteX88" fmla="*/ 677 w 10007"/>
                  <a:gd name="connsiteY88" fmla="*/ 8486 h 10294"/>
                  <a:gd name="connsiteX89" fmla="*/ 250 w 10007"/>
                  <a:gd name="connsiteY89" fmla="*/ 8269 h 10294"/>
                  <a:gd name="connsiteX90" fmla="*/ 1354 w 10007"/>
                  <a:gd name="connsiteY90" fmla="*/ 9184 h 10294"/>
                  <a:gd name="connsiteX91" fmla="*/ 1110 w 10007"/>
                  <a:gd name="connsiteY91" fmla="*/ 9282 h 10294"/>
                  <a:gd name="connsiteX92" fmla="*/ 519 w 10007"/>
                  <a:gd name="connsiteY92" fmla="*/ 8684 h 10294"/>
                  <a:gd name="connsiteX93" fmla="*/ 7 w 10007"/>
                  <a:gd name="connsiteY93" fmla="*/ 7088 h 10294"/>
                  <a:gd name="connsiteX94" fmla="*/ 912 w 10007"/>
                  <a:gd name="connsiteY94" fmla="*/ 8758 h 10294"/>
                  <a:gd name="connsiteX95" fmla="*/ 1000 w 10007"/>
                  <a:gd name="connsiteY95" fmla="*/ 9002 h 10294"/>
                  <a:gd name="connsiteX96" fmla="*/ 1470 w 10007"/>
                  <a:gd name="connsiteY96" fmla="*/ 9426 h 10294"/>
                  <a:gd name="connsiteX97" fmla="*/ 6233 w 10007"/>
                  <a:gd name="connsiteY97" fmla="*/ 10294 h 10294"/>
                  <a:gd name="connsiteX98" fmla="*/ 8636 w 10007"/>
                  <a:gd name="connsiteY98" fmla="*/ 9231 h 10294"/>
                  <a:gd name="connsiteX99" fmla="*/ 9125 w 10007"/>
                  <a:gd name="connsiteY99" fmla="*/ 8935 h 10294"/>
                  <a:gd name="connsiteX0" fmla="*/ 9125 w 10007"/>
                  <a:gd name="connsiteY0" fmla="*/ 8935 h 10294"/>
                  <a:gd name="connsiteX1" fmla="*/ 10007 w 10007"/>
                  <a:gd name="connsiteY1" fmla="*/ 7381 h 10294"/>
                  <a:gd name="connsiteX2" fmla="*/ 9180 w 10007"/>
                  <a:gd name="connsiteY2" fmla="*/ 7381 h 10294"/>
                  <a:gd name="connsiteX3" fmla="*/ 9180 w 10007"/>
                  <a:gd name="connsiteY3" fmla="*/ 4128 h 10294"/>
                  <a:gd name="connsiteX4" fmla="*/ 7140 w 10007"/>
                  <a:gd name="connsiteY4" fmla="*/ 4128 h 10294"/>
                  <a:gd name="connsiteX5" fmla="*/ 7140 w 10007"/>
                  <a:gd name="connsiteY5" fmla="*/ 3816 h 10294"/>
                  <a:gd name="connsiteX6" fmla="*/ 8771 w 10007"/>
                  <a:gd name="connsiteY6" fmla="*/ 3816 h 10294"/>
                  <a:gd name="connsiteX7" fmla="*/ 8771 w 10007"/>
                  <a:gd name="connsiteY7" fmla="*/ 3498 h 10294"/>
                  <a:gd name="connsiteX8" fmla="*/ 7140 w 10007"/>
                  <a:gd name="connsiteY8" fmla="*/ 3498 h 10294"/>
                  <a:gd name="connsiteX9" fmla="*/ 7140 w 10007"/>
                  <a:gd name="connsiteY9" fmla="*/ 1365 h 10294"/>
                  <a:gd name="connsiteX10" fmla="*/ 4740 w 10007"/>
                  <a:gd name="connsiteY10" fmla="*/ 550 h 10294"/>
                  <a:gd name="connsiteX11" fmla="*/ 4740 w 10007"/>
                  <a:gd name="connsiteY11" fmla="*/ 5672 h 10294"/>
                  <a:gd name="connsiteX12" fmla="*/ 4360 w 10007"/>
                  <a:gd name="connsiteY12" fmla="*/ 5678 h 10294"/>
                  <a:gd name="connsiteX13" fmla="*/ 4360 w 10007"/>
                  <a:gd name="connsiteY13" fmla="*/ 1756 h 10294"/>
                  <a:gd name="connsiteX14" fmla="*/ 3553 w 10007"/>
                  <a:gd name="connsiteY14" fmla="*/ 2061 h 10294"/>
                  <a:gd name="connsiteX15" fmla="*/ 3117 w 10007"/>
                  <a:gd name="connsiteY15" fmla="*/ 2061 h 10294"/>
                  <a:gd name="connsiteX16" fmla="*/ 3117 w 10007"/>
                  <a:gd name="connsiteY16" fmla="*/ 0 h 10294"/>
                  <a:gd name="connsiteX17" fmla="*/ 2956 w 10007"/>
                  <a:gd name="connsiteY17" fmla="*/ 0 h 10294"/>
                  <a:gd name="connsiteX18" fmla="*/ 2956 w 10007"/>
                  <a:gd name="connsiteY18" fmla="*/ 2061 h 10294"/>
                  <a:gd name="connsiteX19" fmla="*/ 2586 w 10007"/>
                  <a:gd name="connsiteY19" fmla="*/ 2061 h 10294"/>
                  <a:gd name="connsiteX20" fmla="*/ 2586 w 10007"/>
                  <a:gd name="connsiteY20" fmla="*/ 2492 h 10294"/>
                  <a:gd name="connsiteX21" fmla="*/ 1921 w 10007"/>
                  <a:gd name="connsiteY21" fmla="*/ 2815 h 10294"/>
                  <a:gd name="connsiteX22" fmla="*/ 1921 w 10007"/>
                  <a:gd name="connsiteY22" fmla="*/ 4413 h 10294"/>
                  <a:gd name="connsiteX23" fmla="*/ 1565 w 10007"/>
                  <a:gd name="connsiteY23" fmla="*/ 4413 h 10294"/>
                  <a:gd name="connsiteX24" fmla="*/ 1565 w 10007"/>
                  <a:gd name="connsiteY24" fmla="*/ 4837 h 10294"/>
                  <a:gd name="connsiteX25" fmla="*/ 1921 w 10007"/>
                  <a:gd name="connsiteY25" fmla="*/ 4837 h 10294"/>
                  <a:gd name="connsiteX26" fmla="*/ 1921 w 10007"/>
                  <a:gd name="connsiteY26" fmla="*/ 5367 h 10294"/>
                  <a:gd name="connsiteX27" fmla="*/ 1565 w 10007"/>
                  <a:gd name="connsiteY27" fmla="*/ 5367 h 10294"/>
                  <a:gd name="connsiteX28" fmla="*/ 1565 w 10007"/>
                  <a:gd name="connsiteY28" fmla="*/ 5791 h 10294"/>
                  <a:gd name="connsiteX29" fmla="*/ 1921 w 10007"/>
                  <a:gd name="connsiteY29" fmla="*/ 5791 h 10294"/>
                  <a:gd name="connsiteX30" fmla="*/ 1921 w 10007"/>
                  <a:gd name="connsiteY30" fmla="*/ 7043 h 10294"/>
                  <a:gd name="connsiteX31" fmla="*/ 860 w 10007"/>
                  <a:gd name="connsiteY31" fmla="*/ 7043 h 10294"/>
                  <a:gd name="connsiteX32" fmla="*/ 860 w 10007"/>
                  <a:gd name="connsiteY32" fmla="*/ 7818 h 10294"/>
                  <a:gd name="connsiteX33" fmla="*/ 1404 w 10007"/>
                  <a:gd name="connsiteY33" fmla="*/ 7838 h 10294"/>
                  <a:gd name="connsiteX34" fmla="*/ 2141 w 10007"/>
                  <a:gd name="connsiteY34" fmla="*/ 7315 h 10294"/>
                  <a:gd name="connsiteX35" fmla="*/ 2135 w 10007"/>
                  <a:gd name="connsiteY35" fmla="*/ 7818 h 10294"/>
                  <a:gd name="connsiteX36" fmla="*/ 2814 w 10007"/>
                  <a:gd name="connsiteY36" fmla="*/ 7368 h 10294"/>
                  <a:gd name="connsiteX37" fmla="*/ 2814 w 10007"/>
                  <a:gd name="connsiteY37" fmla="*/ 7818 h 10294"/>
                  <a:gd name="connsiteX38" fmla="*/ 3485 w 10007"/>
                  <a:gd name="connsiteY38" fmla="*/ 7361 h 10294"/>
                  <a:gd name="connsiteX39" fmla="*/ 3491 w 10007"/>
                  <a:gd name="connsiteY39" fmla="*/ 7811 h 10294"/>
                  <a:gd name="connsiteX40" fmla="*/ 4137 w 10007"/>
                  <a:gd name="connsiteY40" fmla="*/ 7328 h 10294"/>
                  <a:gd name="connsiteX41" fmla="*/ 4137 w 10007"/>
                  <a:gd name="connsiteY41" fmla="*/ 8613 h 10294"/>
                  <a:gd name="connsiteX42" fmla="*/ 4212 w 10007"/>
                  <a:gd name="connsiteY42" fmla="*/ 8520 h 10294"/>
                  <a:gd name="connsiteX43" fmla="*/ 4285 w 10007"/>
                  <a:gd name="connsiteY43" fmla="*/ 8434 h 10294"/>
                  <a:gd name="connsiteX44" fmla="*/ 4375 w 10007"/>
                  <a:gd name="connsiteY44" fmla="*/ 8361 h 10294"/>
                  <a:gd name="connsiteX45" fmla="*/ 4474 w 10007"/>
                  <a:gd name="connsiteY45" fmla="*/ 8295 h 10294"/>
                  <a:gd name="connsiteX46" fmla="*/ 4574 w 10007"/>
                  <a:gd name="connsiteY46" fmla="*/ 8249 h 10294"/>
                  <a:gd name="connsiteX47" fmla="*/ 4681 w 10007"/>
                  <a:gd name="connsiteY47" fmla="*/ 8215 h 10294"/>
                  <a:gd name="connsiteX48" fmla="*/ 4793 w 10007"/>
                  <a:gd name="connsiteY48" fmla="*/ 8189 h 10294"/>
                  <a:gd name="connsiteX49" fmla="*/ 4922 w 10007"/>
                  <a:gd name="connsiteY49" fmla="*/ 8182 h 10294"/>
                  <a:gd name="connsiteX50" fmla="*/ 5098 w 10007"/>
                  <a:gd name="connsiteY50" fmla="*/ 8195 h 10294"/>
                  <a:gd name="connsiteX51" fmla="*/ 5273 w 10007"/>
                  <a:gd name="connsiteY51" fmla="*/ 8242 h 10294"/>
                  <a:gd name="connsiteX52" fmla="*/ 5413 w 10007"/>
                  <a:gd name="connsiteY52" fmla="*/ 8321 h 10294"/>
                  <a:gd name="connsiteX53" fmla="*/ 5556 w 10007"/>
                  <a:gd name="connsiteY53" fmla="*/ 8421 h 10294"/>
                  <a:gd name="connsiteX54" fmla="*/ 5677 w 10007"/>
                  <a:gd name="connsiteY54" fmla="*/ 8540 h 10294"/>
                  <a:gd name="connsiteX55" fmla="*/ 5757 w 10007"/>
                  <a:gd name="connsiteY55" fmla="*/ 8686 h 10294"/>
                  <a:gd name="connsiteX56" fmla="*/ 5831 w 10007"/>
                  <a:gd name="connsiteY56" fmla="*/ 8838 h 10294"/>
                  <a:gd name="connsiteX57" fmla="*/ 5856 w 10007"/>
                  <a:gd name="connsiteY57" fmla="*/ 9004 h 10294"/>
                  <a:gd name="connsiteX58" fmla="*/ 5890 w 10007"/>
                  <a:gd name="connsiteY58" fmla="*/ 8997 h 10294"/>
                  <a:gd name="connsiteX59" fmla="*/ 5917 w 10007"/>
                  <a:gd name="connsiteY59" fmla="*/ 8997 h 10294"/>
                  <a:gd name="connsiteX60" fmla="*/ 5944 w 10007"/>
                  <a:gd name="connsiteY60" fmla="*/ 8991 h 10294"/>
                  <a:gd name="connsiteX61" fmla="*/ 5970 w 10007"/>
                  <a:gd name="connsiteY61" fmla="*/ 8991 h 10294"/>
                  <a:gd name="connsiteX62" fmla="*/ 6004 w 10007"/>
                  <a:gd name="connsiteY62" fmla="*/ 8984 h 10294"/>
                  <a:gd name="connsiteX63" fmla="*/ 6036 w 10007"/>
                  <a:gd name="connsiteY63" fmla="*/ 8984 h 10294"/>
                  <a:gd name="connsiteX64" fmla="*/ 6064 w 10007"/>
                  <a:gd name="connsiteY64" fmla="*/ 8984 h 10294"/>
                  <a:gd name="connsiteX65" fmla="*/ 6099 w 10007"/>
                  <a:gd name="connsiteY65" fmla="*/ 8984 h 10294"/>
                  <a:gd name="connsiteX66" fmla="*/ 6239 w 10007"/>
                  <a:gd name="connsiteY66" fmla="*/ 8991 h 10294"/>
                  <a:gd name="connsiteX67" fmla="*/ 6367 w 10007"/>
                  <a:gd name="connsiteY67" fmla="*/ 9024 h 10294"/>
                  <a:gd name="connsiteX68" fmla="*/ 6494 w 10007"/>
                  <a:gd name="connsiteY68" fmla="*/ 9070 h 10294"/>
                  <a:gd name="connsiteX69" fmla="*/ 6610 w 10007"/>
                  <a:gd name="connsiteY69" fmla="*/ 9137 h 10294"/>
                  <a:gd name="connsiteX70" fmla="*/ 6716 w 10007"/>
                  <a:gd name="connsiteY70" fmla="*/ 9216 h 10294"/>
                  <a:gd name="connsiteX71" fmla="*/ 6811 w 10007"/>
                  <a:gd name="connsiteY71" fmla="*/ 9302 h 10294"/>
                  <a:gd name="connsiteX72" fmla="*/ 6886 w 10007"/>
                  <a:gd name="connsiteY72" fmla="*/ 9415 h 10294"/>
                  <a:gd name="connsiteX73" fmla="*/ 6953 w 10007"/>
                  <a:gd name="connsiteY73" fmla="*/ 9527 h 10294"/>
                  <a:gd name="connsiteX74" fmla="*/ 3117 w 10007"/>
                  <a:gd name="connsiteY74" fmla="*/ 9527 h 10294"/>
                  <a:gd name="connsiteX75" fmla="*/ 3156 w 10007"/>
                  <a:gd name="connsiteY75" fmla="*/ 9441 h 10294"/>
                  <a:gd name="connsiteX76" fmla="*/ 3210 w 10007"/>
                  <a:gd name="connsiteY76" fmla="*/ 9355 h 10294"/>
                  <a:gd name="connsiteX77" fmla="*/ 3265 w 10007"/>
                  <a:gd name="connsiteY77" fmla="*/ 9289 h 10294"/>
                  <a:gd name="connsiteX78" fmla="*/ 3336 w 10007"/>
                  <a:gd name="connsiteY78" fmla="*/ 9223 h 10294"/>
                  <a:gd name="connsiteX79" fmla="*/ 3404 w 10007"/>
                  <a:gd name="connsiteY79" fmla="*/ 9170 h 10294"/>
                  <a:gd name="connsiteX80" fmla="*/ 3485 w 10007"/>
                  <a:gd name="connsiteY80" fmla="*/ 9117 h 10294"/>
                  <a:gd name="connsiteX81" fmla="*/ 3566 w 10007"/>
                  <a:gd name="connsiteY81" fmla="*/ 9077 h 10294"/>
                  <a:gd name="connsiteX82" fmla="*/ 3661 w 10007"/>
                  <a:gd name="connsiteY82" fmla="*/ 9044 h 10294"/>
                  <a:gd name="connsiteX83" fmla="*/ 3661 w 10007"/>
                  <a:gd name="connsiteY83" fmla="*/ 8195 h 10294"/>
                  <a:gd name="connsiteX84" fmla="*/ 491 w 10007"/>
                  <a:gd name="connsiteY84" fmla="*/ 8209 h 10294"/>
                  <a:gd name="connsiteX85" fmla="*/ 491 w 10007"/>
                  <a:gd name="connsiteY85" fmla="*/ 8838 h 10294"/>
                  <a:gd name="connsiteX86" fmla="*/ 615 w 10007"/>
                  <a:gd name="connsiteY86" fmla="*/ 8657 h 10294"/>
                  <a:gd name="connsiteX87" fmla="*/ 824 w 10007"/>
                  <a:gd name="connsiteY87" fmla="*/ 8657 h 10294"/>
                  <a:gd name="connsiteX88" fmla="*/ 677 w 10007"/>
                  <a:gd name="connsiteY88" fmla="*/ 8486 h 10294"/>
                  <a:gd name="connsiteX89" fmla="*/ 250 w 10007"/>
                  <a:gd name="connsiteY89" fmla="*/ 8269 h 10294"/>
                  <a:gd name="connsiteX90" fmla="*/ 1354 w 10007"/>
                  <a:gd name="connsiteY90" fmla="*/ 9184 h 10294"/>
                  <a:gd name="connsiteX91" fmla="*/ 1110 w 10007"/>
                  <a:gd name="connsiteY91" fmla="*/ 9282 h 10294"/>
                  <a:gd name="connsiteX92" fmla="*/ 519 w 10007"/>
                  <a:gd name="connsiteY92" fmla="*/ 8684 h 10294"/>
                  <a:gd name="connsiteX93" fmla="*/ 7 w 10007"/>
                  <a:gd name="connsiteY93" fmla="*/ 7088 h 10294"/>
                  <a:gd name="connsiteX94" fmla="*/ 912 w 10007"/>
                  <a:gd name="connsiteY94" fmla="*/ 8758 h 10294"/>
                  <a:gd name="connsiteX95" fmla="*/ 1470 w 10007"/>
                  <a:gd name="connsiteY95" fmla="*/ 9426 h 10294"/>
                  <a:gd name="connsiteX96" fmla="*/ 6233 w 10007"/>
                  <a:gd name="connsiteY96" fmla="*/ 10294 h 10294"/>
                  <a:gd name="connsiteX97" fmla="*/ 8636 w 10007"/>
                  <a:gd name="connsiteY97" fmla="*/ 9231 h 10294"/>
                  <a:gd name="connsiteX98" fmla="*/ 9125 w 10007"/>
                  <a:gd name="connsiteY98" fmla="*/ 8935 h 10294"/>
                  <a:gd name="connsiteX0" fmla="*/ 9125 w 10007"/>
                  <a:gd name="connsiteY0" fmla="*/ 8935 h 10294"/>
                  <a:gd name="connsiteX1" fmla="*/ 10007 w 10007"/>
                  <a:gd name="connsiteY1" fmla="*/ 7381 h 10294"/>
                  <a:gd name="connsiteX2" fmla="*/ 9180 w 10007"/>
                  <a:gd name="connsiteY2" fmla="*/ 7381 h 10294"/>
                  <a:gd name="connsiteX3" fmla="*/ 9180 w 10007"/>
                  <a:gd name="connsiteY3" fmla="*/ 4128 h 10294"/>
                  <a:gd name="connsiteX4" fmla="*/ 7140 w 10007"/>
                  <a:gd name="connsiteY4" fmla="*/ 4128 h 10294"/>
                  <a:gd name="connsiteX5" fmla="*/ 7140 w 10007"/>
                  <a:gd name="connsiteY5" fmla="*/ 3816 h 10294"/>
                  <a:gd name="connsiteX6" fmla="*/ 8771 w 10007"/>
                  <a:gd name="connsiteY6" fmla="*/ 3816 h 10294"/>
                  <a:gd name="connsiteX7" fmla="*/ 8771 w 10007"/>
                  <a:gd name="connsiteY7" fmla="*/ 3498 h 10294"/>
                  <a:gd name="connsiteX8" fmla="*/ 7140 w 10007"/>
                  <a:gd name="connsiteY8" fmla="*/ 3498 h 10294"/>
                  <a:gd name="connsiteX9" fmla="*/ 7140 w 10007"/>
                  <a:gd name="connsiteY9" fmla="*/ 1365 h 10294"/>
                  <a:gd name="connsiteX10" fmla="*/ 4740 w 10007"/>
                  <a:gd name="connsiteY10" fmla="*/ 550 h 10294"/>
                  <a:gd name="connsiteX11" fmla="*/ 4740 w 10007"/>
                  <a:gd name="connsiteY11" fmla="*/ 5672 h 10294"/>
                  <a:gd name="connsiteX12" fmla="*/ 4360 w 10007"/>
                  <a:gd name="connsiteY12" fmla="*/ 5678 h 10294"/>
                  <a:gd name="connsiteX13" fmla="*/ 4360 w 10007"/>
                  <a:gd name="connsiteY13" fmla="*/ 1756 h 10294"/>
                  <a:gd name="connsiteX14" fmla="*/ 3553 w 10007"/>
                  <a:gd name="connsiteY14" fmla="*/ 2061 h 10294"/>
                  <a:gd name="connsiteX15" fmla="*/ 3117 w 10007"/>
                  <a:gd name="connsiteY15" fmla="*/ 2061 h 10294"/>
                  <a:gd name="connsiteX16" fmla="*/ 3117 w 10007"/>
                  <a:gd name="connsiteY16" fmla="*/ 0 h 10294"/>
                  <a:gd name="connsiteX17" fmla="*/ 2956 w 10007"/>
                  <a:gd name="connsiteY17" fmla="*/ 0 h 10294"/>
                  <a:gd name="connsiteX18" fmla="*/ 2956 w 10007"/>
                  <a:gd name="connsiteY18" fmla="*/ 2061 h 10294"/>
                  <a:gd name="connsiteX19" fmla="*/ 2586 w 10007"/>
                  <a:gd name="connsiteY19" fmla="*/ 2061 h 10294"/>
                  <a:gd name="connsiteX20" fmla="*/ 2586 w 10007"/>
                  <a:gd name="connsiteY20" fmla="*/ 2492 h 10294"/>
                  <a:gd name="connsiteX21" fmla="*/ 1921 w 10007"/>
                  <a:gd name="connsiteY21" fmla="*/ 2815 h 10294"/>
                  <a:gd name="connsiteX22" fmla="*/ 1921 w 10007"/>
                  <a:gd name="connsiteY22" fmla="*/ 4413 h 10294"/>
                  <a:gd name="connsiteX23" fmla="*/ 1565 w 10007"/>
                  <a:gd name="connsiteY23" fmla="*/ 4413 h 10294"/>
                  <a:gd name="connsiteX24" fmla="*/ 1565 w 10007"/>
                  <a:gd name="connsiteY24" fmla="*/ 4837 h 10294"/>
                  <a:gd name="connsiteX25" fmla="*/ 1921 w 10007"/>
                  <a:gd name="connsiteY25" fmla="*/ 4837 h 10294"/>
                  <a:gd name="connsiteX26" fmla="*/ 1921 w 10007"/>
                  <a:gd name="connsiteY26" fmla="*/ 5367 h 10294"/>
                  <a:gd name="connsiteX27" fmla="*/ 1565 w 10007"/>
                  <a:gd name="connsiteY27" fmla="*/ 5367 h 10294"/>
                  <a:gd name="connsiteX28" fmla="*/ 1565 w 10007"/>
                  <a:gd name="connsiteY28" fmla="*/ 5791 h 10294"/>
                  <a:gd name="connsiteX29" fmla="*/ 1921 w 10007"/>
                  <a:gd name="connsiteY29" fmla="*/ 5791 h 10294"/>
                  <a:gd name="connsiteX30" fmla="*/ 1921 w 10007"/>
                  <a:gd name="connsiteY30" fmla="*/ 7043 h 10294"/>
                  <a:gd name="connsiteX31" fmla="*/ 860 w 10007"/>
                  <a:gd name="connsiteY31" fmla="*/ 7043 h 10294"/>
                  <a:gd name="connsiteX32" fmla="*/ 860 w 10007"/>
                  <a:gd name="connsiteY32" fmla="*/ 7818 h 10294"/>
                  <a:gd name="connsiteX33" fmla="*/ 1404 w 10007"/>
                  <a:gd name="connsiteY33" fmla="*/ 7838 h 10294"/>
                  <a:gd name="connsiteX34" fmla="*/ 2141 w 10007"/>
                  <a:gd name="connsiteY34" fmla="*/ 7315 h 10294"/>
                  <a:gd name="connsiteX35" fmla="*/ 2135 w 10007"/>
                  <a:gd name="connsiteY35" fmla="*/ 7818 h 10294"/>
                  <a:gd name="connsiteX36" fmla="*/ 2814 w 10007"/>
                  <a:gd name="connsiteY36" fmla="*/ 7368 h 10294"/>
                  <a:gd name="connsiteX37" fmla="*/ 2814 w 10007"/>
                  <a:gd name="connsiteY37" fmla="*/ 7818 h 10294"/>
                  <a:gd name="connsiteX38" fmla="*/ 3485 w 10007"/>
                  <a:gd name="connsiteY38" fmla="*/ 7361 h 10294"/>
                  <a:gd name="connsiteX39" fmla="*/ 3491 w 10007"/>
                  <a:gd name="connsiteY39" fmla="*/ 7811 h 10294"/>
                  <a:gd name="connsiteX40" fmla="*/ 4137 w 10007"/>
                  <a:gd name="connsiteY40" fmla="*/ 7328 h 10294"/>
                  <a:gd name="connsiteX41" fmla="*/ 4137 w 10007"/>
                  <a:gd name="connsiteY41" fmla="*/ 8613 h 10294"/>
                  <a:gd name="connsiteX42" fmla="*/ 4212 w 10007"/>
                  <a:gd name="connsiteY42" fmla="*/ 8520 h 10294"/>
                  <a:gd name="connsiteX43" fmla="*/ 4285 w 10007"/>
                  <a:gd name="connsiteY43" fmla="*/ 8434 h 10294"/>
                  <a:gd name="connsiteX44" fmla="*/ 4375 w 10007"/>
                  <a:gd name="connsiteY44" fmla="*/ 8361 h 10294"/>
                  <a:gd name="connsiteX45" fmla="*/ 4474 w 10007"/>
                  <a:gd name="connsiteY45" fmla="*/ 8295 h 10294"/>
                  <a:gd name="connsiteX46" fmla="*/ 4574 w 10007"/>
                  <a:gd name="connsiteY46" fmla="*/ 8249 h 10294"/>
                  <a:gd name="connsiteX47" fmla="*/ 4681 w 10007"/>
                  <a:gd name="connsiteY47" fmla="*/ 8215 h 10294"/>
                  <a:gd name="connsiteX48" fmla="*/ 4793 w 10007"/>
                  <a:gd name="connsiteY48" fmla="*/ 8189 h 10294"/>
                  <a:gd name="connsiteX49" fmla="*/ 4922 w 10007"/>
                  <a:gd name="connsiteY49" fmla="*/ 8182 h 10294"/>
                  <a:gd name="connsiteX50" fmla="*/ 5098 w 10007"/>
                  <a:gd name="connsiteY50" fmla="*/ 8195 h 10294"/>
                  <a:gd name="connsiteX51" fmla="*/ 5273 w 10007"/>
                  <a:gd name="connsiteY51" fmla="*/ 8242 h 10294"/>
                  <a:gd name="connsiteX52" fmla="*/ 5413 w 10007"/>
                  <a:gd name="connsiteY52" fmla="*/ 8321 h 10294"/>
                  <a:gd name="connsiteX53" fmla="*/ 5556 w 10007"/>
                  <a:gd name="connsiteY53" fmla="*/ 8421 h 10294"/>
                  <a:gd name="connsiteX54" fmla="*/ 5677 w 10007"/>
                  <a:gd name="connsiteY54" fmla="*/ 8540 h 10294"/>
                  <a:gd name="connsiteX55" fmla="*/ 5757 w 10007"/>
                  <a:gd name="connsiteY55" fmla="*/ 8686 h 10294"/>
                  <a:gd name="connsiteX56" fmla="*/ 5831 w 10007"/>
                  <a:gd name="connsiteY56" fmla="*/ 8838 h 10294"/>
                  <a:gd name="connsiteX57" fmla="*/ 5856 w 10007"/>
                  <a:gd name="connsiteY57" fmla="*/ 9004 h 10294"/>
                  <a:gd name="connsiteX58" fmla="*/ 5890 w 10007"/>
                  <a:gd name="connsiteY58" fmla="*/ 8997 h 10294"/>
                  <a:gd name="connsiteX59" fmla="*/ 5917 w 10007"/>
                  <a:gd name="connsiteY59" fmla="*/ 8997 h 10294"/>
                  <a:gd name="connsiteX60" fmla="*/ 5944 w 10007"/>
                  <a:gd name="connsiteY60" fmla="*/ 8991 h 10294"/>
                  <a:gd name="connsiteX61" fmla="*/ 5970 w 10007"/>
                  <a:gd name="connsiteY61" fmla="*/ 8991 h 10294"/>
                  <a:gd name="connsiteX62" fmla="*/ 6004 w 10007"/>
                  <a:gd name="connsiteY62" fmla="*/ 8984 h 10294"/>
                  <a:gd name="connsiteX63" fmla="*/ 6036 w 10007"/>
                  <a:gd name="connsiteY63" fmla="*/ 8984 h 10294"/>
                  <a:gd name="connsiteX64" fmla="*/ 6064 w 10007"/>
                  <a:gd name="connsiteY64" fmla="*/ 8984 h 10294"/>
                  <a:gd name="connsiteX65" fmla="*/ 6099 w 10007"/>
                  <a:gd name="connsiteY65" fmla="*/ 8984 h 10294"/>
                  <a:gd name="connsiteX66" fmla="*/ 6239 w 10007"/>
                  <a:gd name="connsiteY66" fmla="*/ 8991 h 10294"/>
                  <a:gd name="connsiteX67" fmla="*/ 6367 w 10007"/>
                  <a:gd name="connsiteY67" fmla="*/ 9024 h 10294"/>
                  <a:gd name="connsiteX68" fmla="*/ 6494 w 10007"/>
                  <a:gd name="connsiteY68" fmla="*/ 9070 h 10294"/>
                  <a:gd name="connsiteX69" fmla="*/ 6610 w 10007"/>
                  <a:gd name="connsiteY69" fmla="*/ 9137 h 10294"/>
                  <a:gd name="connsiteX70" fmla="*/ 6716 w 10007"/>
                  <a:gd name="connsiteY70" fmla="*/ 9216 h 10294"/>
                  <a:gd name="connsiteX71" fmla="*/ 6811 w 10007"/>
                  <a:gd name="connsiteY71" fmla="*/ 9302 h 10294"/>
                  <a:gd name="connsiteX72" fmla="*/ 6886 w 10007"/>
                  <a:gd name="connsiteY72" fmla="*/ 9415 h 10294"/>
                  <a:gd name="connsiteX73" fmla="*/ 6953 w 10007"/>
                  <a:gd name="connsiteY73" fmla="*/ 9527 h 10294"/>
                  <a:gd name="connsiteX74" fmla="*/ 3117 w 10007"/>
                  <a:gd name="connsiteY74" fmla="*/ 9527 h 10294"/>
                  <a:gd name="connsiteX75" fmla="*/ 3156 w 10007"/>
                  <a:gd name="connsiteY75" fmla="*/ 9441 h 10294"/>
                  <a:gd name="connsiteX76" fmla="*/ 3210 w 10007"/>
                  <a:gd name="connsiteY76" fmla="*/ 9355 h 10294"/>
                  <a:gd name="connsiteX77" fmla="*/ 3265 w 10007"/>
                  <a:gd name="connsiteY77" fmla="*/ 9289 h 10294"/>
                  <a:gd name="connsiteX78" fmla="*/ 3336 w 10007"/>
                  <a:gd name="connsiteY78" fmla="*/ 9223 h 10294"/>
                  <a:gd name="connsiteX79" fmla="*/ 3404 w 10007"/>
                  <a:gd name="connsiteY79" fmla="*/ 9170 h 10294"/>
                  <a:gd name="connsiteX80" fmla="*/ 3485 w 10007"/>
                  <a:gd name="connsiteY80" fmla="*/ 9117 h 10294"/>
                  <a:gd name="connsiteX81" fmla="*/ 3566 w 10007"/>
                  <a:gd name="connsiteY81" fmla="*/ 9077 h 10294"/>
                  <a:gd name="connsiteX82" fmla="*/ 3661 w 10007"/>
                  <a:gd name="connsiteY82" fmla="*/ 9044 h 10294"/>
                  <a:gd name="connsiteX83" fmla="*/ 3661 w 10007"/>
                  <a:gd name="connsiteY83" fmla="*/ 8195 h 10294"/>
                  <a:gd name="connsiteX84" fmla="*/ 491 w 10007"/>
                  <a:gd name="connsiteY84" fmla="*/ 8209 h 10294"/>
                  <a:gd name="connsiteX85" fmla="*/ 615 w 10007"/>
                  <a:gd name="connsiteY85" fmla="*/ 8657 h 10294"/>
                  <a:gd name="connsiteX86" fmla="*/ 824 w 10007"/>
                  <a:gd name="connsiteY86" fmla="*/ 8657 h 10294"/>
                  <a:gd name="connsiteX87" fmla="*/ 677 w 10007"/>
                  <a:gd name="connsiteY87" fmla="*/ 8486 h 10294"/>
                  <a:gd name="connsiteX88" fmla="*/ 250 w 10007"/>
                  <a:gd name="connsiteY88" fmla="*/ 8269 h 10294"/>
                  <a:gd name="connsiteX89" fmla="*/ 1354 w 10007"/>
                  <a:gd name="connsiteY89" fmla="*/ 9184 h 10294"/>
                  <a:gd name="connsiteX90" fmla="*/ 1110 w 10007"/>
                  <a:gd name="connsiteY90" fmla="*/ 9282 h 10294"/>
                  <a:gd name="connsiteX91" fmla="*/ 519 w 10007"/>
                  <a:gd name="connsiteY91" fmla="*/ 8684 h 10294"/>
                  <a:gd name="connsiteX92" fmla="*/ 7 w 10007"/>
                  <a:gd name="connsiteY92" fmla="*/ 7088 h 10294"/>
                  <a:gd name="connsiteX93" fmla="*/ 912 w 10007"/>
                  <a:gd name="connsiteY93" fmla="*/ 8758 h 10294"/>
                  <a:gd name="connsiteX94" fmla="*/ 1470 w 10007"/>
                  <a:gd name="connsiteY94" fmla="*/ 9426 h 10294"/>
                  <a:gd name="connsiteX95" fmla="*/ 6233 w 10007"/>
                  <a:gd name="connsiteY95" fmla="*/ 10294 h 10294"/>
                  <a:gd name="connsiteX96" fmla="*/ 8636 w 10007"/>
                  <a:gd name="connsiteY96" fmla="*/ 9231 h 10294"/>
                  <a:gd name="connsiteX97" fmla="*/ 9125 w 10007"/>
                  <a:gd name="connsiteY97" fmla="*/ 8935 h 10294"/>
                  <a:gd name="connsiteX0" fmla="*/ 9125 w 10007"/>
                  <a:gd name="connsiteY0" fmla="*/ 8935 h 10294"/>
                  <a:gd name="connsiteX1" fmla="*/ 10007 w 10007"/>
                  <a:gd name="connsiteY1" fmla="*/ 7381 h 10294"/>
                  <a:gd name="connsiteX2" fmla="*/ 9180 w 10007"/>
                  <a:gd name="connsiteY2" fmla="*/ 7381 h 10294"/>
                  <a:gd name="connsiteX3" fmla="*/ 9180 w 10007"/>
                  <a:gd name="connsiteY3" fmla="*/ 4128 h 10294"/>
                  <a:gd name="connsiteX4" fmla="*/ 7140 w 10007"/>
                  <a:gd name="connsiteY4" fmla="*/ 4128 h 10294"/>
                  <a:gd name="connsiteX5" fmla="*/ 7140 w 10007"/>
                  <a:gd name="connsiteY5" fmla="*/ 3816 h 10294"/>
                  <a:gd name="connsiteX6" fmla="*/ 8771 w 10007"/>
                  <a:gd name="connsiteY6" fmla="*/ 3816 h 10294"/>
                  <a:gd name="connsiteX7" fmla="*/ 8771 w 10007"/>
                  <a:gd name="connsiteY7" fmla="*/ 3498 h 10294"/>
                  <a:gd name="connsiteX8" fmla="*/ 7140 w 10007"/>
                  <a:gd name="connsiteY8" fmla="*/ 3498 h 10294"/>
                  <a:gd name="connsiteX9" fmla="*/ 7140 w 10007"/>
                  <a:gd name="connsiteY9" fmla="*/ 1365 h 10294"/>
                  <a:gd name="connsiteX10" fmla="*/ 4740 w 10007"/>
                  <a:gd name="connsiteY10" fmla="*/ 550 h 10294"/>
                  <a:gd name="connsiteX11" fmla="*/ 4740 w 10007"/>
                  <a:gd name="connsiteY11" fmla="*/ 5672 h 10294"/>
                  <a:gd name="connsiteX12" fmla="*/ 4360 w 10007"/>
                  <a:gd name="connsiteY12" fmla="*/ 5678 h 10294"/>
                  <a:gd name="connsiteX13" fmla="*/ 4360 w 10007"/>
                  <a:gd name="connsiteY13" fmla="*/ 1756 h 10294"/>
                  <a:gd name="connsiteX14" fmla="*/ 3553 w 10007"/>
                  <a:gd name="connsiteY14" fmla="*/ 2061 h 10294"/>
                  <a:gd name="connsiteX15" fmla="*/ 3117 w 10007"/>
                  <a:gd name="connsiteY15" fmla="*/ 2061 h 10294"/>
                  <a:gd name="connsiteX16" fmla="*/ 3117 w 10007"/>
                  <a:gd name="connsiteY16" fmla="*/ 0 h 10294"/>
                  <a:gd name="connsiteX17" fmla="*/ 2956 w 10007"/>
                  <a:gd name="connsiteY17" fmla="*/ 0 h 10294"/>
                  <a:gd name="connsiteX18" fmla="*/ 2956 w 10007"/>
                  <a:gd name="connsiteY18" fmla="*/ 2061 h 10294"/>
                  <a:gd name="connsiteX19" fmla="*/ 2586 w 10007"/>
                  <a:gd name="connsiteY19" fmla="*/ 2061 h 10294"/>
                  <a:gd name="connsiteX20" fmla="*/ 2586 w 10007"/>
                  <a:gd name="connsiteY20" fmla="*/ 2492 h 10294"/>
                  <a:gd name="connsiteX21" fmla="*/ 1921 w 10007"/>
                  <a:gd name="connsiteY21" fmla="*/ 2815 h 10294"/>
                  <a:gd name="connsiteX22" fmla="*/ 1921 w 10007"/>
                  <a:gd name="connsiteY22" fmla="*/ 4413 h 10294"/>
                  <a:gd name="connsiteX23" fmla="*/ 1565 w 10007"/>
                  <a:gd name="connsiteY23" fmla="*/ 4413 h 10294"/>
                  <a:gd name="connsiteX24" fmla="*/ 1565 w 10007"/>
                  <a:gd name="connsiteY24" fmla="*/ 4837 h 10294"/>
                  <a:gd name="connsiteX25" fmla="*/ 1921 w 10007"/>
                  <a:gd name="connsiteY25" fmla="*/ 4837 h 10294"/>
                  <a:gd name="connsiteX26" fmla="*/ 1921 w 10007"/>
                  <a:gd name="connsiteY26" fmla="*/ 5367 h 10294"/>
                  <a:gd name="connsiteX27" fmla="*/ 1565 w 10007"/>
                  <a:gd name="connsiteY27" fmla="*/ 5367 h 10294"/>
                  <a:gd name="connsiteX28" fmla="*/ 1565 w 10007"/>
                  <a:gd name="connsiteY28" fmla="*/ 5791 h 10294"/>
                  <a:gd name="connsiteX29" fmla="*/ 1921 w 10007"/>
                  <a:gd name="connsiteY29" fmla="*/ 5791 h 10294"/>
                  <a:gd name="connsiteX30" fmla="*/ 1921 w 10007"/>
                  <a:gd name="connsiteY30" fmla="*/ 7043 h 10294"/>
                  <a:gd name="connsiteX31" fmla="*/ 860 w 10007"/>
                  <a:gd name="connsiteY31" fmla="*/ 7043 h 10294"/>
                  <a:gd name="connsiteX32" fmla="*/ 860 w 10007"/>
                  <a:gd name="connsiteY32" fmla="*/ 7818 h 10294"/>
                  <a:gd name="connsiteX33" fmla="*/ 1404 w 10007"/>
                  <a:gd name="connsiteY33" fmla="*/ 7838 h 10294"/>
                  <a:gd name="connsiteX34" fmla="*/ 2141 w 10007"/>
                  <a:gd name="connsiteY34" fmla="*/ 7315 h 10294"/>
                  <a:gd name="connsiteX35" fmla="*/ 2135 w 10007"/>
                  <a:gd name="connsiteY35" fmla="*/ 7818 h 10294"/>
                  <a:gd name="connsiteX36" fmla="*/ 2814 w 10007"/>
                  <a:gd name="connsiteY36" fmla="*/ 7368 h 10294"/>
                  <a:gd name="connsiteX37" fmla="*/ 2814 w 10007"/>
                  <a:gd name="connsiteY37" fmla="*/ 7818 h 10294"/>
                  <a:gd name="connsiteX38" fmla="*/ 3485 w 10007"/>
                  <a:gd name="connsiteY38" fmla="*/ 7361 h 10294"/>
                  <a:gd name="connsiteX39" fmla="*/ 3491 w 10007"/>
                  <a:gd name="connsiteY39" fmla="*/ 7811 h 10294"/>
                  <a:gd name="connsiteX40" fmla="*/ 4137 w 10007"/>
                  <a:gd name="connsiteY40" fmla="*/ 7328 h 10294"/>
                  <a:gd name="connsiteX41" fmla="*/ 4137 w 10007"/>
                  <a:gd name="connsiteY41" fmla="*/ 8613 h 10294"/>
                  <a:gd name="connsiteX42" fmla="*/ 4212 w 10007"/>
                  <a:gd name="connsiteY42" fmla="*/ 8520 h 10294"/>
                  <a:gd name="connsiteX43" fmla="*/ 4285 w 10007"/>
                  <a:gd name="connsiteY43" fmla="*/ 8434 h 10294"/>
                  <a:gd name="connsiteX44" fmla="*/ 4375 w 10007"/>
                  <a:gd name="connsiteY44" fmla="*/ 8361 h 10294"/>
                  <a:gd name="connsiteX45" fmla="*/ 4474 w 10007"/>
                  <a:gd name="connsiteY45" fmla="*/ 8295 h 10294"/>
                  <a:gd name="connsiteX46" fmla="*/ 4574 w 10007"/>
                  <a:gd name="connsiteY46" fmla="*/ 8249 h 10294"/>
                  <a:gd name="connsiteX47" fmla="*/ 4681 w 10007"/>
                  <a:gd name="connsiteY47" fmla="*/ 8215 h 10294"/>
                  <a:gd name="connsiteX48" fmla="*/ 4793 w 10007"/>
                  <a:gd name="connsiteY48" fmla="*/ 8189 h 10294"/>
                  <a:gd name="connsiteX49" fmla="*/ 4922 w 10007"/>
                  <a:gd name="connsiteY49" fmla="*/ 8182 h 10294"/>
                  <a:gd name="connsiteX50" fmla="*/ 5098 w 10007"/>
                  <a:gd name="connsiteY50" fmla="*/ 8195 h 10294"/>
                  <a:gd name="connsiteX51" fmla="*/ 5273 w 10007"/>
                  <a:gd name="connsiteY51" fmla="*/ 8242 h 10294"/>
                  <a:gd name="connsiteX52" fmla="*/ 5413 w 10007"/>
                  <a:gd name="connsiteY52" fmla="*/ 8321 h 10294"/>
                  <a:gd name="connsiteX53" fmla="*/ 5556 w 10007"/>
                  <a:gd name="connsiteY53" fmla="*/ 8421 h 10294"/>
                  <a:gd name="connsiteX54" fmla="*/ 5677 w 10007"/>
                  <a:gd name="connsiteY54" fmla="*/ 8540 h 10294"/>
                  <a:gd name="connsiteX55" fmla="*/ 5757 w 10007"/>
                  <a:gd name="connsiteY55" fmla="*/ 8686 h 10294"/>
                  <a:gd name="connsiteX56" fmla="*/ 5831 w 10007"/>
                  <a:gd name="connsiteY56" fmla="*/ 8838 h 10294"/>
                  <a:gd name="connsiteX57" fmla="*/ 5856 w 10007"/>
                  <a:gd name="connsiteY57" fmla="*/ 9004 h 10294"/>
                  <a:gd name="connsiteX58" fmla="*/ 5890 w 10007"/>
                  <a:gd name="connsiteY58" fmla="*/ 8997 h 10294"/>
                  <a:gd name="connsiteX59" fmla="*/ 5917 w 10007"/>
                  <a:gd name="connsiteY59" fmla="*/ 8997 h 10294"/>
                  <a:gd name="connsiteX60" fmla="*/ 5944 w 10007"/>
                  <a:gd name="connsiteY60" fmla="*/ 8991 h 10294"/>
                  <a:gd name="connsiteX61" fmla="*/ 5970 w 10007"/>
                  <a:gd name="connsiteY61" fmla="*/ 8991 h 10294"/>
                  <a:gd name="connsiteX62" fmla="*/ 6004 w 10007"/>
                  <a:gd name="connsiteY62" fmla="*/ 8984 h 10294"/>
                  <a:gd name="connsiteX63" fmla="*/ 6036 w 10007"/>
                  <a:gd name="connsiteY63" fmla="*/ 8984 h 10294"/>
                  <a:gd name="connsiteX64" fmla="*/ 6064 w 10007"/>
                  <a:gd name="connsiteY64" fmla="*/ 8984 h 10294"/>
                  <a:gd name="connsiteX65" fmla="*/ 6099 w 10007"/>
                  <a:gd name="connsiteY65" fmla="*/ 8984 h 10294"/>
                  <a:gd name="connsiteX66" fmla="*/ 6239 w 10007"/>
                  <a:gd name="connsiteY66" fmla="*/ 8991 h 10294"/>
                  <a:gd name="connsiteX67" fmla="*/ 6367 w 10007"/>
                  <a:gd name="connsiteY67" fmla="*/ 9024 h 10294"/>
                  <a:gd name="connsiteX68" fmla="*/ 6494 w 10007"/>
                  <a:gd name="connsiteY68" fmla="*/ 9070 h 10294"/>
                  <a:gd name="connsiteX69" fmla="*/ 6610 w 10007"/>
                  <a:gd name="connsiteY69" fmla="*/ 9137 h 10294"/>
                  <a:gd name="connsiteX70" fmla="*/ 6716 w 10007"/>
                  <a:gd name="connsiteY70" fmla="*/ 9216 h 10294"/>
                  <a:gd name="connsiteX71" fmla="*/ 6811 w 10007"/>
                  <a:gd name="connsiteY71" fmla="*/ 9302 h 10294"/>
                  <a:gd name="connsiteX72" fmla="*/ 6886 w 10007"/>
                  <a:gd name="connsiteY72" fmla="*/ 9415 h 10294"/>
                  <a:gd name="connsiteX73" fmla="*/ 6953 w 10007"/>
                  <a:gd name="connsiteY73" fmla="*/ 9527 h 10294"/>
                  <a:gd name="connsiteX74" fmla="*/ 3117 w 10007"/>
                  <a:gd name="connsiteY74" fmla="*/ 9527 h 10294"/>
                  <a:gd name="connsiteX75" fmla="*/ 3156 w 10007"/>
                  <a:gd name="connsiteY75" fmla="*/ 9441 h 10294"/>
                  <a:gd name="connsiteX76" fmla="*/ 3210 w 10007"/>
                  <a:gd name="connsiteY76" fmla="*/ 9355 h 10294"/>
                  <a:gd name="connsiteX77" fmla="*/ 3265 w 10007"/>
                  <a:gd name="connsiteY77" fmla="*/ 9289 h 10294"/>
                  <a:gd name="connsiteX78" fmla="*/ 3336 w 10007"/>
                  <a:gd name="connsiteY78" fmla="*/ 9223 h 10294"/>
                  <a:gd name="connsiteX79" fmla="*/ 3404 w 10007"/>
                  <a:gd name="connsiteY79" fmla="*/ 9170 h 10294"/>
                  <a:gd name="connsiteX80" fmla="*/ 3485 w 10007"/>
                  <a:gd name="connsiteY80" fmla="*/ 9117 h 10294"/>
                  <a:gd name="connsiteX81" fmla="*/ 3566 w 10007"/>
                  <a:gd name="connsiteY81" fmla="*/ 9077 h 10294"/>
                  <a:gd name="connsiteX82" fmla="*/ 3661 w 10007"/>
                  <a:gd name="connsiteY82" fmla="*/ 9044 h 10294"/>
                  <a:gd name="connsiteX83" fmla="*/ 3661 w 10007"/>
                  <a:gd name="connsiteY83" fmla="*/ 8195 h 10294"/>
                  <a:gd name="connsiteX84" fmla="*/ 491 w 10007"/>
                  <a:gd name="connsiteY84" fmla="*/ 8209 h 10294"/>
                  <a:gd name="connsiteX85" fmla="*/ 615 w 10007"/>
                  <a:gd name="connsiteY85" fmla="*/ 8657 h 10294"/>
                  <a:gd name="connsiteX86" fmla="*/ 824 w 10007"/>
                  <a:gd name="connsiteY86" fmla="*/ 8657 h 10294"/>
                  <a:gd name="connsiteX87" fmla="*/ 677 w 10007"/>
                  <a:gd name="connsiteY87" fmla="*/ 8486 h 10294"/>
                  <a:gd name="connsiteX88" fmla="*/ 250 w 10007"/>
                  <a:gd name="connsiteY88" fmla="*/ 8269 h 10294"/>
                  <a:gd name="connsiteX89" fmla="*/ 1354 w 10007"/>
                  <a:gd name="connsiteY89" fmla="*/ 9184 h 10294"/>
                  <a:gd name="connsiteX90" fmla="*/ 1110 w 10007"/>
                  <a:gd name="connsiteY90" fmla="*/ 9282 h 10294"/>
                  <a:gd name="connsiteX91" fmla="*/ 519 w 10007"/>
                  <a:gd name="connsiteY91" fmla="*/ 8684 h 10294"/>
                  <a:gd name="connsiteX92" fmla="*/ 7 w 10007"/>
                  <a:gd name="connsiteY92" fmla="*/ 7088 h 10294"/>
                  <a:gd name="connsiteX93" fmla="*/ 1470 w 10007"/>
                  <a:gd name="connsiteY93" fmla="*/ 9426 h 10294"/>
                  <a:gd name="connsiteX94" fmla="*/ 6233 w 10007"/>
                  <a:gd name="connsiteY94" fmla="*/ 10294 h 10294"/>
                  <a:gd name="connsiteX95" fmla="*/ 8636 w 10007"/>
                  <a:gd name="connsiteY95" fmla="*/ 9231 h 10294"/>
                  <a:gd name="connsiteX96" fmla="*/ 9125 w 10007"/>
                  <a:gd name="connsiteY96" fmla="*/ 8935 h 10294"/>
                  <a:gd name="connsiteX0" fmla="*/ 9125 w 10007"/>
                  <a:gd name="connsiteY0" fmla="*/ 8935 h 10294"/>
                  <a:gd name="connsiteX1" fmla="*/ 10007 w 10007"/>
                  <a:gd name="connsiteY1" fmla="*/ 7381 h 10294"/>
                  <a:gd name="connsiteX2" fmla="*/ 9180 w 10007"/>
                  <a:gd name="connsiteY2" fmla="*/ 7381 h 10294"/>
                  <a:gd name="connsiteX3" fmla="*/ 9180 w 10007"/>
                  <a:gd name="connsiteY3" fmla="*/ 4128 h 10294"/>
                  <a:gd name="connsiteX4" fmla="*/ 7140 w 10007"/>
                  <a:gd name="connsiteY4" fmla="*/ 4128 h 10294"/>
                  <a:gd name="connsiteX5" fmla="*/ 7140 w 10007"/>
                  <a:gd name="connsiteY5" fmla="*/ 3816 h 10294"/>
                  <a:gd name="connsiteX6" fmla="*/ 8771 w 10007"/>
                  <a:gd name="connsiteY6" fmla="*/ 3816 h 10294"/>
                  <a:gd name="connsiteX7" fmla="*/ 8771 w 10007"/>
                  <a:gd name="connsiteY7" fmla="*/ 3498 h 10294"/>
                  <a:gd name="connsiteX8" fmla="*/ 7140 w 10007"/>
                  <a:gd name="connsiteY8" fmla="*/ 3498 h 10294"/>
                  <a:gd name="connsiteX9" fmla="*/ 7140 w 10007"/>
                  <a:gd name="connsiteY9" fmla="*/ 1365 h 10294"/>
                  <a:gd name="connsiteX10" fmla="*/ 4740 w 10007"/>
                  <a:gd name="connsiteY10" fmla="*/ 550 h 10294"/>
                  <a:gd name="connsiteX11" fmla="*/ 4740 w 10007"/>
                  <a:gd name="connsiteY11" fmla="*/ 5672 h 10294"/>
                  <a:gd name="connsiteX12" fmla="*/ 4360 w 10007"/>
                  <a:gd name="connsiteY12" fmla="*/ 5678 h 10294"/>
                  <a:gd name="connsiteX13" fmla="*/ 4360 w 10007"/>
                  <a:gd name="connsiteY13" fmla="*/ 1756 h 10294"/>
                  <a:gd name="connsiteX14" fmla="*/ 3553 w 10007"/>
                  <a:gd name="connsiteY14" fmla="*/ 2061 h 10294"/>
                  <a:gd name="connsiteX15" fmla="*/ 3117 w 10007"/>
                  <a:gd name="connsiteY15" fmla="*/ 2061 h 10294"/>
                  <a:gd name="connsiteX16" fmla="*/ 3117 w 10007"/>
                  <a:gd name="connsiteY16" fmla="*/ 0 h 10294"/>
                  <a:gd name="connsiteX17" fmla="*/ 2956 w 10007"/>
                  <a:gd name="connsiteY17" fmla="*/ 0 h 10294"/>
                  <a:gd name="connsiteX18" fmla="*/ 2956 w 10007"/>
                  <a:gd name="connsiteY18" fmla="*/ 2061 h 10294"/>
                  <a:gd name="connsiteX19" fmla="*/ 2586 w 10007"/>
                  <a:gd name="connsiteY19" fmla="*/ 2061 h 10294"/>
                  <a:gd name="connsiteX20" fmla="*/ 2586 w 10007"/>
                  <a:gd name="connsiteY20" fmla="*/ 2492 h 10294"/>
                  <a:gd name="connsiteX21" fmla="*/ 1921 w 10007"/>
                  <a:gd name="connsiteY21" fmla="*/ 2815 h 10294"/>
                  <a:gd name="connsiteX22" fmla="*/ 1921 w 10007"/>
                  <a:gd name="connsiteY22" fmla="*/ 4413 h 10294"/>
                  <a:gd name="connsiteX23" fmla="*/ 1565 w 10007"/>
                  <a:gd name="connsiteY23" fmla="*/ 4413 h 10294"/>
                  <a:gd name="connsiteX24" fmla="*/ 1565 w 10007"/>
                  <a:gd name="connsiteY24" fmla="*/ 4837 h 10294"/>
                  <a:gd name="connsiteX25" fmla="*/ 1921 w 10007"/>
                  <a:gd name="connsiteY25" fmla="*/ 4837 h 10294"/>
                  <a:gd name="connsiteX26" fmla="*/ 1921 w 10007"/>
                  <a:gd name="connsiteY26" fmla="*/ 5367 h 10294"/>
                  <a:gd name="connsiteX27" fmla="*/ 1565 w 10007"/>
                  <a:gd name="connsiteY27" fmla="*/ 5367 h 10294"/>
                  <a:gd name="connsiteX28" fmla="*/ 1565 w 10007"/>
                  <a:gd name="connsiteY28" fmla="*/ 5791 h 10294"/>
                  <a:gd name="connsiteX29" fmla="*/ 1921 w 10007"/>
                  <a:gd name="connsiteY29" fmla="*/ 5791 h 10294"/>
                  <a:gd name="connsiteX30" fmla="*/ 1921 w 10007"/>
                  <a:gd name="connsiteY30" fmla="*/ 7043 h 10294"/>
                  <a:gd name="connsiteX31" fmla="*/ 860 w 10007"/>
                  <a:gd name="connsiteY31" fmla="*/ 7043 h 10294"/>
                  <a:gd name="connsiteX32" fmla="*/ 860 w 10007"/>
                  <a:gd name="connsiteY32" fmla="*/ 7818 h 10294"/>
                  <a:gd name="connsiteX33" fmla="*/ 1404 w 10007"/>
                  <a:gd name="connsiteY33" fmla="*/ 7838 h 10294"/>
                  <a:gd name="connsiteX34" fmla="*/ 2141 w 10007"/>
                  <a:gd name="connsiteY34" fmla="*/ 7315 h 10294"/>
                  <a:gd name="connsiteX35" fmla="*/ 2135 w 10007"/>
                  <a:gd name="connsiteY35" fmla="*/ 7818 h 10294"/>
                  <a:gd name="connsiteX36" fmla="*/ 2814 w 10007"/>
                  <a:gd name="connsiteY36" fmla="*/ 7368 h 10294"/>
                  <a:gd name="connsiteX37" fmla="*/ 2814 w 10007"/>
                  <a:gd name="connsiteY37" fmla="*/ 7818 h 10294"/>
                  <a:gd name="connsiteX38" fmla="*/ 3485 w 10007"/>
                  <a:gd name="connsiteY38" fmla="*/ 7361 h 10294"/>
                  <a:gd name="connsiteX39" fmla="*/ 3491 w 10007"/>
                  <a:gd name="connsiteY39" fmla="*/ 7811 h 10294"/>
                  <a:gd name="connsiteX40" fmla="*/ 4137 w 10007"/>
                  <a:gd name="connsiteY40" fmla="*/ 7328 h 10294"/>
                  <a:gd name="connsiteX41" fmla="*/ 4137 w 10007"/>
                  <a:gd name="connsiteY41" fmla="*/ 8613 h 10294"/>
                  <a:gd name="connsiteX42" fmla="*/ 4212 w 10007"/>
                  <a:gd name="connsiteY42" fmla="*/ 8520 h 10294"/>
                  <a:gd name="connsiteX43" fmla="*/ 4285 w 10007"/>
                  <a:gd name="connsiteY43" fmla="*/ 8434 h 10294"/>
                  <a:gd name="connsiteX44" fmla="*/ 4375 w 10007"/>
                  <a:gd name="connsiteY44" fmla="*/ 8361 h 10294"/>
                  <a:gd name="connsiteX45" fmla="*/ 4474 w 10007"/>
                  <a:gd name="connsiteY45" fmla="*/ 8295 h 10294"/>
                  <a:gd name="connsiteX46" fmla="*/ 4574 w 10007"/>
                  <a:gd name="connsiteY46" fmla="*/ 8249 h 10294"/>
                  <a:gd name="connsiteX47" fmla="*/ 4681 w 10007"/>
                  <a:gd name="connsiteY47" fmla="*/ 8215 h 10294"/>
                  <a:gd name="connsiteX48" fmla="*/ 4793 w 10007"/>
                  <a:gd name="connsiteY48" fmla="*/ 8189 h 10294"/>
                  <a:gd name="connsiteX49" fmla="*/ 4922 w 10007"/>
                  <a:gd name="connsiteY49" fmla="*/ 8182 h 10294"/>
                  <a:gd name="connsiteX50" fmla="*/ 5098 w 10007"/>
                  <a:gd name="connsiteY50" fmla="*/ 8195 h 10294"/>
                  <a:gd name="connsiteX51" fmla="*/ 5273 w 10007"/>
                  <a:gd name="connsiteY51" fmla="*/ 8242 h 10294"/>
                  <a:gd name="connsiteX52" fmla="*/ 5413 w 10007"/>
                  <a:gd name="connsiteY52" fmla="*/ 8321 h 10294"/>
                  <a:gd name="connsiteX53" fmla="*/ 5556 w 10007"/>
                  <a:gd name="connsiteY53" fmla="*/ 8421 h 10294"/>
                  <a:gd name="connsiteX54" fmla="*/ 5677 w 10007"/>
                  <a:gd name="connsiteY54" fmla="*/ 8540 h 10294"/>
                  <a:gd name="connsiteX55" fmla="*/ 5757 w 10007"/>
                  <a:gd name="connsiteY55" fmla="*/ 8686 h 10294"/>
                  <a:gd name="connsiteX56" fmla="*/ 5831 w 10007"/>
                  <a:gd name="connsiteY56" fmla="*/ 8838 h 10294"/>
                  <a:gd name="connsiteX57" fmla="*/ 5856 w 10007"/>
                  <a:gd name="connsiteY57" fmla="*/ 9004 h 10294"/>
                  <a:gd name="connsiteX58" fmla="*/ 5890 w 10007"/>
                  <a:gd name="connsiteY58" fmla="*/ 8997 h 10294"/>
                  <a:gd name="connsiteX59" fmla="*/ 5917 w 10007"/>
                  <a:gd name="connsiteY59" fmla="*/ 8997 h 10294"/>
                  <a:gd name="connsiteX60" fmla="*/ 5944 w 10007"/>
                  <a:gd name="connsiteY60" fmla="*/ 8991 h 10294"/>
                  <a:gd name="connsiteX61" fmla="*/ 5970 w 10007"/>
                  <a:gd name="connsiteY61" fmla="*/ 8991 h 10294"/>
                  <a:gd name="connsiteX62" fmla="*/ 6004 w 10007"/>
                  <a:gd name="connsiteY62" fmla="*/ 8984 h 10294"/>
                  <a:gd name="connsiteX63" fmla="*/ 6036 w 10007"/>
                  <a:gd name="connsiteY63" fmla="*/ 8984 h 10294"/>
                  <a:gd name="connsiteX64" fmla="*/ 6064 w 10007"/>
                  <a:gd name="connsiteY64" fmla="*/ 8984 h 10294"/>
                  <a:gd name="connsiteX65" fmla="*/ 6099 w 10007"/>
                  <a:gd name="connsiteY65" fmla="*/ 8984 h 10294"/>
                  <a:gd name="connsiteX66" fmla="*/ 6239 w 10007"/>
                  <a:gd name="connsiteY66" fmla="*/ 8991 h 10294"/>
                  <a:gd name="connsiteX67" fmla="*/ 6367 w 10007"/>
                  <a:gd name="connsiteY67" fmla="*/ 9024 h 10294"/>
                  <a:gd name="connsiteX68" fmla="*/ 6494 w 10007"/>
                  <a:gd name="connsiteY68" fmla="*/ 9070 h 10294"/>
                  <a:gd name="connsiteX69" fmla="*/ 6610 w 10007"/>
                  <a:gd name="connsiteY69" fmla="*/ 9137 h 10294"/>
                  <a:gd name="connsiteX70" fmla="*/ 6716 w 10007"/>
                  <a:gd name="connsiteY70" fmla="*/ 9216 h 10294"/>
                  <a:gd name="connsiteX71" fmla="*/ 6811 w 10007"/>
                  <a:gd name="connsiteY71" fmla="*/ 9302 h 10294"/>
                  <a:gd name="connsiteX72" fmla="*/ 6886 w 10007"/>
                  <a:gd name="connsiteY72" fmla="*/ 9415 h 10294"/>
                  <a:gd name="connsiteX73" fmla="*/ 6953 w 10007"/>
                  <a:gd name="connsiteY73" fmla="*/ 9527 h 10294"/>
                  <a:gd name="connsiteX74" fmla="*/ 3117 w 10007"/>
                  <a:gd name="connsiteY74" fmla="*/ 9527 h 10294"/>
                  <a:gd name="connsiteX75" fmla="*/ 3156 w 10007"/>
                  <a:gd name="connsiteY75" fmla="*/ 9441 h 10294"/>
                  <a:gd name="connsiteX76" fmla="*/ 3210 w 10007"/>
                  <a:gd name="connsiteY76" fmla="*/ 9355 h 10294"/>
                  <a:gd name="connsiteX77" fmla="*/ 3265 w 10007"/>
                  <a:gd name="connsiteY77" fmla="*/ 9289 h 10294"/>
                  <a:gd name="connsiteX78" fmla="*/ 3336 w 10007"/>
                  <a:gd name="connsiteY78" fmla="*/ 9223 h 10294"/>
                  <a:gd name="connsiteX79" fmla="*/ 3404 w 10007"/>
                  <a:gd name="connsiteY79" fmla="*/ 9170 h 10294"/>
                  <a:gd name="connsiteX80" fmla="*/ 3485 w 10007"/>
                  <a:gd name="connsiteY80" fmla="*/ 9117 h 10294"/>
                  <a:gd name="connsiteX81" fmla="*/ 3566 w 10007"/>
                  <a:gd name="connsiteY81" fmla="*/ 9077 h 10294"/>
                  <a:gd name="connsiteX82" fmla="*/ 3661 w 10007"/>
                  <a:gd name="connsiteY82" fmla="*/ 9044 h 10294"/>
                  <a:gd name="connsiteX83" fmla="*/ 3661 w 10007"/>
                  <a:gd name="connsiteY83" fmla="*/ 8195 h 10294"/>
                  <a:gd name="connsiteX84" fmla="*/ 491 w 10007"/>
                  <a:gd name="connsiteY84" fmla="*/ 8209 h 10294"/>
                  <a:gd name="connsiteX85" fmla="*/ 615 w 10007"/>
                  <a:gd name="connsiteY85" fmla="*/ 8657 h 10294"/>
                  <a:gd name="connsiteX86" fmla="*/ 677 w 10007"/>
                  <a:gd name="connsiteY86" fmla="*/ 8486 h 10294"/>
                  <a:gd name="connsiteX87" fmla="*/ 250 w 10007"/>
                  <a:gd name="connsiteY87" fmla="*/ 8269 h 10294"/>
                  <a:gd name="connsiteX88" fmla="*/ 1354 w 10007"/>
                  <a:gd name="connsiteY88" fmla="*/ 9184 h 10294"/>
                  <a:gd name="connsiteX89" fmla="*/ 1110 w 10007"/>
                  <a:gd name="connsiteY89" fmla="*/ 9282 h 10294"/>
                  <a:gd name="connsiteX90" fmla="*/ 519 w 10007"/>
                  <a:gd name="connsiteY90" fmla="*/ 8684 h 10294"/>
                  <a:gd name="connsiteX91" fmla="*/ 7 w 10007"/>
                  <a:gd name="connsiteY91" fmla="*/ 7088 h 10294"/>
                  <a:gd name="connsiteX92" fmla="*/ 1470 w 10007"/>
                  <a:gd name="connsiteY92" fmla="*/ 9426 h 10294"/>
                  <a:gd name="connsiteX93" fmla="*/ 6233 w 10007"/>
                  <a:gd name="connsiteY93" fmla="*/ 10294 h 10294"/>
                  <a:gd name="connsiteX94" fmla="*/ 8636 w 10007"/>
                  <a:gd name="connsiteY94" fmla="*/ 9231 h 10294"/>
                  <a:gd name="connsiteX95" fmla="*/ 9125 w 10007"/>
                  <a:gd name="connsiteY95" fmla="*/ 8935 h 10294"/>
                  <a:gd name="connsiteX0" fmla="*/ 9121 w 10003"/>
                  <a:gd name="connsiteY0" fmla="*/ 8935 h 10294"/>
                  <a:gd name="connsiteX1" fmla="*/ 10003 w 10003"/>
                  <a:gd name="connsiteY1" fmla="*/ 7381 h 10294"/>
                  <a:gd name="connsiteX2" fmla="*/ 9176 w 10003"/>
                  <a:gd name="connsiteY2" fmla="*/ 7381 h 10294"/>
                  <a:gd name="connsiteX3" fmla="*/ 9176 w 10003"/>
                  <a:gd name="connsiteY3" fmla="*/ 4128 h 10294"/>
                  <a:gd name="connsiteX4" fmla="*/ 7136 w 10003"/>
                  <a:gd name="connsiteY4" fmla="*/ 4128 h 10294"/>
                  <a:gd name="connsiteX5" fmla="*/ 7136 w 10003"/>
                  <a:gd name="connsiteY5" fmla="*/ 3816 h 10294"/>
                  <a:gd name="connsiteX6" fmla="*/ 8767 w 10003"/>
                  <a:gd name="connsiteY6" fmla="*/ 3816 h 10294"/>
                  <a:gd name="connsiteX7" fmla="*/ 8767 w 10003"/>
                  <a:gd name="connsiteY7" fmla="*/ 3498 h 10294"/>
                  <a:gd name="connsiteX8" fmla="*/ 7136 w 10003"/>
                  <a:gd name="connsiteY8" fmla="*/ 3498 h 10294"/>
                  <a:gd name="connsiteX9" fmla="*/ 7136 w 10003"/>
                  <a:gd name="connsiteY9" fmla="*/ 1365 h 10294"/>
                  <a:gd name="connsiteX10" fmla="*/ 4736 w 10003"/>
                  <a:gd name="connsiteY10" fmla="*/ 550 h 10294"/>
                  <a:gd name="connsiteX11" fmla="*/ 4736 w 10003"/>
                  <a:gd name="connsiteY11" fmla="*/ 5672 h 10294"/>
                  <a:gd name="connsiteX12" fmla="*/ 4356 w 10003"/>
                  <a:gd name="connsiteY12" fmla="*/ 5678 h 10294"/>
                  <a:gd name="connsiteX13" fmla="*/ 4356 w 10003"/>
                  <a:gd name="connsiteY13" fmla="*/ 1756 h 10294"/>
                  <a:gd name="connsiteX14" fmla="*/ 3549 w 10003"/>
                  <a:gd name="connsiteY14" fmla="*/ 2061 h 10294"/>
                  <a:gd name="connsiteX15" fmla="*/ 3113 w 10003"/>
                  <a:gd name="connsiteY15" fmla="*/ 2061 h 10294"/>
                  <a:gd name="connsiteX16" fmla="*/ 3113 w 10003"/>
                  <a:gd name="connsiteY16" fmla="*/ 0 h 10294"/>
                  <a:gd name="connsiteX17" fmla="*/ 2952 w 10003"/>
                  <a:gd name="connsiteY17" fmla="*/ 0 h 10294"/>
                  <a:gd name="connsiteX18" fmla="*/ 2952 w 10003"/>
                  <a:gd name="connsiteY18" fmla="*/ 2061 h 10294"/>
                  <a:gd name="connsiteX19" fmla="*/ 2582 w 10003"/>
                  <a:gd name="connsiteY19" fmla="*/ 2061 h 10294"/>
                  <a:gd name="connsiteX20" fmla="*/ 2582 w 10003"/>
                  <a:gd name="connsiteY20" fmla="*/ 2492 h 10294"/>
                  <a:gd name="connsiteX21" fmla="*/ 1917 w 10003"/>
                  <a:gd name="connsiteY21" fmla="*/ 2815 h 10294"/>
                  <a:gd name="connsiteX22" fmla="*/ 1917 w 10003"/>
                  <a:gd name="connsiteY22" fmla="*/ 4413 h 10294"/>
                  <a:gd name="connsiteX23" fmla="*/ 1561 w 10003"/>
                  <a:gd name="connsiteY23" fmla="*/ 4413 h 10294"/>
                  <a:gd name="connsiteX24" fmla="*/ 1561 w 10003"/>
                  <a:gd name="connsiteY24" fmla="*/ 4837 h 10294"/>
                  <a:gd name="connsiteX25" fmla="*/ 1917 w 10003"/>
                  <a:gd name="connsiteY25" fmla="*/ 4837 h 10294"/>
                  <a:gd name="connsiteX26" fmla="*/ 1917 w 10003"/>
                  <a:gd name="connsiteY26" fmla="*/ 5367 h 10294"/>
                  <a:gd name="connsiteX27" fmla="*/ 1561 w 10003"/>
                  <a:gd name="connsiteY27" fmla="*/ 5367 h 10294"/>
                  <a:gd name="connsiteX28" fmla="*/ 1561 w 10003"/>
                  <a:gd name="connsiteY28" fmla="*/ 5791 h 10294"/>
                  <a:gd name="connsiteX29" fmla="*/ 1917 w 10003"/>
                  <a:gd name="connsiteY29" fmla="*/ 5791 h 10294"/>
                  <a:gd name="connsiteX30" fmla="*/ 1917 w 10003"/>
                  <a:gd name="connsiteY30" fmla="*/ 7043 h 10294"/>
                  <a:gd name="connsiteX31" fmla="*/ 856 w 10003"/>
                  <a:gd name="connsiteY31" fmla="*/ 7043 h 10294"/>
                  <a:gd name="connsiteX32" fmla="*/ 856 w 10003"/>
                  <a:gd name="connsiteY32" fmla="*/ 7818 h 10294"/>
                  <a:gd name="connsiteX33" fmla="*/ 1400 w 10003"/>
                  <a:gd name="connsiteY33" fmla="*/ 7838 h 10294"/>
                  <a:gd name="connsiteX34" fmla="*/ 2137 w 10003"/>
                  <a:gd name="connsiteY34" fmla="*/ 7315 h 10294"/>
                  <a:gd name="connsiteX35" fmla="*/ 2131 w 10003"/>
                  <a:gd name="connsiteY35" fmla="*/ 7818 h 10294"/>
                  <a:gd name="connsiteX36" fmla="*/ 2810 w 10003"/>
                  <a:gd name="connsiteY36" fmla="*/ 7368 h 10294"/>
                  <a:gd name="connsiteX37" fmla="*/ 2810 w 10003"/>
                  <a:gd name="connsiteY37" fmla="*/ 7818 h 10294"/>
                  <a:gd name="connsiteX38" fmla="*/ 3481 w 10003"/>
                  <a:gd name="connsiteY38" fmla="*/ 7361 h 10294"/>
                  <a:gd name="connsiteX39" fmla="*/ 3487 w 10003"/>
                  <a:gd name="connsiteY39" fmla="*/ 7811 h 10294"/>
                  <a:gd name="connsiteX40" fmla="*/ 4133 w 10003"/>
                  <a:gd name="connsiteY40" fmla="*/ 7328 h 10294"/>
                  <a:gd name="connsiteX41" fmla="*/ 4133 w 10003"/>
                  <a:gd name="connsiteY41" fmla="*/ 8613 h 10294"/>
                  <a:gd name="connsiteX42" fmla="*/ 4208 w 10003"/>
                  <a:gd name="connsiteY42" fmla="*/ 8520 h 10294"/>
                  <a:gd name="connsiteX43" fmla="*/ 4281 w 10003"/>
                  <a:gd name="connsiteY43" fmla="*/ 8434 h 10294"/>
                  <a:gd name="connsiteX44" fmla="*/ 4371 w 10003"/>
                  <a:gd name="connsiteY44" fmla="*/ 8361 h 10294"/>
                  <a:gd name="connsiteX45" fmla="*/ 4470 w 10003"/>
                  <a:gd name="connsiteY45" fmla="*/ 8295 h 10294"/>
                  <a:gd name="connsiteX46" fmla="*/ 4570 w 10003"/>
                  <a:gd name="connsiteY46" fmla="*/ 8249 h 10294"/>
                  <a:gd name="connsiteX47" fmla="*/ 4677 w 10003"/>
                  <a:gd name="connsiteY47" fmla="*/ 8215 h 10294"/>
                  <a:gd name="connsiteX48" fmla="*/ 4789 w 10003"/>
                  <a:gd name="connsiteY48" fmla="*/ 8189 h 10294"/>
                  <a:gd name="connsiteX49" fmla="*/ 4918 w 10003"/>
                  <a:gd name="connsiteY49" fmla="*/ 8182 h 10294"/>
                  <a:gd name="connsiteX50" fmla="*/ 5094 w 10003"/>
                  <a:gd name="connsiteY50" fmla="*/ 8195 h 10294"/>
                  <a:gd name="connsiteX51" fmla="*/ 5269 w 10003"/>
                  <a:gd name="connsiteY51" fmla="*/ 8242 h 10294"/>
                  <a:gd name="connsiteX52" fmla="*/ 5409 w 10003"/>
                  <a:gd name="connsiteY52" fmla="*/ 8321 h 10294"/>
                  <a:gd name="connsiteX53" fmla="*/ 5552 w 10003"/>
                  <a:gd name="connsiteY53" fmla="*/ 8421 h 10294"/>
                  <a:gd name="connsiteX54" fmla="*/ 5673 w 10003"/>
                  <a:gd name="connsiteY54" fmla="*/ 8540 h 10294"/>
                  <a:gd name="connsiteX55" fmla="*/ 5753 w 10003"/>
                  <a:gd name="connsiteY55" fmla="*/ 8686 h 10294"/>
                  <a:gd name="connsiteX56" fmla="*/ 5827 w 10003"/>
                  <a:gd name="connsiteY56" fmla="*/ 8838 h 10294"/>
                  <a:gd name="connsiteX57" fmla="*/ 5852 w 10003"/>
                  <a:gd name="connsiteY57" fmla="*/ 9004 h 10294"/>
                  <a:gd name="connsiteX58" fmla="*/ 5886 w 10003"/>
                  <a:gd name="connsiteY58" fmla="*/ 8997 h 10294"/>
                  <a:gd name="connsiteX59" fmla="*/ 5913 w 10003"/>
                  <a:gd name="connsiteY59" fmla="*/ 8997 h 10294"/>
                  <a:gd name="connsiteX60" fmla="*/ 5940 w 10003"/>
                  <a:gd name="connsiteY60" fmla="*/ 8991 h 10294"/>
                  <a:gd name="connsiteX61" fmla="*/ 5966 w 10003"/>
                  <a:gd name="connsiteY61" fmla="*/ 8991 h 10294"/>
                  <a:gd name="connsiteX62" fmla="*/ 6000 w 10003"/>
                  <a:gd name="connsiteY62" fmla="*/ 8984 h 10294"/>
                  <a:gd name="connsiteX63" fmla="*/ 6032 w 10003"/>
                  <a:gd name="connsiteY63" fmla="*/ 8984 h 10294"/>
                  <a:gd name="connsiteX64" fmla="*/ 6060 w 10003"/>
                  <a:gd name="connsiteY64" fmla="*/ 8984 h 10294"/>
                  <a:gd name="connsiteX65" fmla="*/ 6095 w 10003"/>
                  <a:gd name="connsiteY65" fmla="*/ 8984 h 10294"/>
                  <a:gd name="connsiteX66" fmla="*/ 6235 w 10003"/>
                  <a:gd name="connsiteY66" fmla="*/ 8991 h 10294"/>
                  <a:gd name="connsiteX67" fmla="*/ 6363 w 10003"/>
                  <a:gd name="connsiteY67" fmla="*/ 9024 h 10294"/>
                  <a:gd name="connsiteX68" fmla="*/ 6490 w 10003"/>
                  <a:gd name="connsiteY68" fmla="*/ 9070 h 10294"/>
                  <a:gd name="connsiteX69" fmla="*/ 6606 w 10003"/>
                  <a:gd name="connsiteY69" fmla="*/ 9137 h 10294"/>
                  <a:gd name="connsiteX70" fmla="*/ 6712 w 10003"/>
                  <a:gd name="connsiteY70" fmla="*/ 9216 h 10294"/>
                  <a:gd name="connsiteX71" fmla="*/ 6807 w 10003"/>
                  <a:gd name="connsiteY71" fmla="*/ 9302 h 10294"/>
                  <a:gd name="connsiteX72" fmla="*/ 6882 w 10003"/>
                  <a:gd name="connsiteY72" fmla="*/ 9415 h 10294"/>
                  <a:gd name="connsiteX73" fmla="*/ 6949 w 10003"/>
                  <a:gd name="connsiteY73" fmla="*/ 9527 h 10294"/>
                  <a:gd name="connsiteX74" fmla="*/ 3113 w 10003"/>
                  <a:gd name="connsiteY74" fmla="*/ 9527 h 10294"/>
                  <a:gd name="connsiteX75" fmla="*/ 3152 w 10003"/>
                  <a:gd name="connsiteY75" fmla="*/ 9441 h 10294"/>
                  <a:gd name="connsiteX76" fmla="*/ 3206 w 10003"/>
                  <a:gd name="connsiteY76" fmla="*/ 9355 h 10294"/>
                  <a:gd name="connsiteX77" fmla="*/ 3261 w 10003"/>
                  <a:gd name="connsiteY77" fmla="*/ 9289 h 10294"/>
                  <a:gd name="connsiteX78" fmla="*/ 3332 w 10003"/>
                  <a:gd name="connsiteY78" fmla="*/ 9223 h 10294"/>
                  <a:gd name="connsiteX79" fmla="*/ 3400 w 10003"/>
                  <a:gd name="connsiteY79" fmla="*/ 9170 h 10294"/>
                  <a:gd name="connsiteX80" fmla="*/ 3481 w 10003"/>
                  <a:gd name="connsiteY80" fmla="*/ 9117 h 10294"/>
                  <a:gd name="connsiteX81" fmla="*/ 3562 w 10003"/>
                  <a:gd name="connsiteY81" fmla="*/ 9077 h 10294"/>
                  <a:gd name="connsiteX82" fmla="*/ 3657 w 10003"/>
                  <a:gd name="connsiteY82" fmla="*/ 9044 h 10294"/>
                  <a:gd name="connsiteX83" fmla="*/ 3657 w 10003"/>
                  <a:gd name="connsiteY83" fmla="*/ 8195 h 10294"/>
                  <a:gd name="connsiteX84" fmla="*/ 487 w 10003"/>
                  <a:gd name="connsiteY84" fmla="*/ 8209 h 10294"/>
                  <a:gd name="connsiteX85" fmla="*/ 611 w 10003"/>
                  <a:gd name="connsiteY85" fmla="*/ 8657 h 10294"/>
                  <a:gd name="connsiteX86" fmla="*/ 673 w 10003"/>
                  <a:gd name="connsiteY86" fmla="*/ 8486 h 10294"/>
                  <a:gd name="connsiteX87" fmla="*/ 246 w 10003"/>
                  <a:gd name="connsiteY87" fmla="*/ 8269 h 10294"/>
                  <a:gd name="connsiteX88" fmla="*/ 1350 w 10003"/>
                  <a:gd name="connsiteY88" fmla="*/ 9184 h 10294"/>
                  <a:gd name="connsiteX89" fmla="*/ 1106 w 10003"/>
                  <a:gd name="connsiteY89" fmla="*/ 9282 h 10294"/>
                  <a:gd name="connsiteX90" fmla="*/ 3 w 10003"/>
                  <a:gd name="connsiteY90" fmla="*/ 7088 h 10294"/>
                  <a:gd name="connsiteX91" fmla="*/ 1466 w 10003"/>
                  <a:gd name="connsiteY91" fmla="*/ 9426 h 10294"/>
                  <a:gd name="connsiteX92" fmla="*/ 6229 w 10003"/>
                  <a:gd name="connsiteY92" fmla="*/ 10294 h 10294"/>
                  <a:gd name="connsiteX93" fmla="*/ 8632 w 10003"/>
                  <a:gd name="connsiteY93" fmla="*/ 9231 h 10294"/>
                  <a:gd name="connsiteX94" fmla="*/ 9121 w 10003"/>
                  <a:gd name="connsiteY94" fmla="*/ 8935 h 10294"/>
                  <a:gd name="connsiteX0" fmla="*/ 9121 w 10003"/>
                  <a:gd name="connsiteY0" fmla="*/ 8935 h 10294"/>
                  <a:gd name="connsiteX1" fmla="*/ 10003 w 10003"/>
                  <a:gd name="connsiteY1" fmla="*/ 7381 h 10294"/>
                  <a:gd name="connsiteX2" fmla="*/ 9176 w 10003"/>
                  <a:gd name="connsiteY2" fmla="*/ 7381 h 10294"/>
                  <a:gd name="connsiteX3" fmla="*/ 9176 w 10003"/>
                  <a:gd name="connsiteY3" fmla="*/ 4128 h 10294"/>
                  <a:gd name="connsiteX4" fmla="*/ 7136 w 10003"/>
                  <a:gd name="connsiteY4" fmla="*/ 4128 h 10294"/>
                  <a:gd name="connsiteX5" fmla="*/ 7136 w 10003"/>
                  <a:gd name="connsiteY5" fmla="*/ 3816 h 10294"/>
                  <a:gd name="connsiteX6" fmla="*/ 8767 w 10003"/>
                  <a:gd name="connsiteY6" fmla="*/ 3816 h 10294"/>
                  <a:gd name="connsiteX7" fmla="*/ 8767 w 10003"/>
                  <a:gd name="connsiteY7" fmla="*/ 3498 h 10294"/>
                  <a:gd name="connsiteX8" fmla="*/ 7136 w 10003"/>
                  <a:gd name="connsiteY8" fmla="*/ 3498 h 10294"/>
                  <a:gd name="connsiteX9" fmla="*/ 7136 w 10003"/>
                  <a:gd name="connsiteY9" fmla="*/ 1365 h 10294"/>
                  <a:gd name="connsiteX10" fmla="*/ 4736 w 10003"/>
                  <a:gd name="connsiteY10" fmla="*/ 550 h 10294"/>
                  <a:gd name="connsiteX11" fmla="*/ 4736 w 10003"/>
                  <a:gd name="connsiteY11" fmla="*/ 5672 h 10294"/>
                  <a:gd name="connsiteX12" fmla="*/ 4356 w 10003"/>
                  <a:gd name="connsiteY12" fmla="*/ 5678 h 10294"/>
                  <a:gd name="connsiteX13" fmla="*/ 4356 w 10003"/>
                  <a:gd name="connsiteY13" fmla="*/ 1756 h 10294"/>
                  <a:gd name="connsiteX14" fmla="*/ 3549 w 10003"/>
                  <a:gd name="connsiteY14" fmla="*/ 2061 h 10294"/>
                  <a:gd name="connsiteX15" fmla="*/ 3113 w 10003"/>
                  <a:gd name="connsiteY15" fmla="*/ 2061 h 10294"/>
                  <a:gd name="connsiteX16" fmla="*/ 3113 w 10003"/>
                  <a:gd name="connsiteY16" fmla="*/ 0 h 10294"/>
                  <a:gd name="connsiteX17" fmla="*/ 2952 w 10003"/>
                  <a:gd name="connsiteY17" fmla="*/ 0 h 10294"/>
                  <a:gd name="connsiteX18" fmla="*/ 2952 w 10003"/>
                  <a:gd name="connsiteY18" fmla="*/ 2061 h 10294"/>
                  <a:gd name="connsiteX19" fmla="*/ 2582 w 10003"/>
                  <a:gd name="connsiteY19" fmla="*/ 2061 h 10294"/>
                  <a:gd name="connsiteX20" fmla="*/ 2582 w 10003"/>
                  <a:gd name="connsiteY20" fmla="*/ 2492 h 10294"/>
                  <a:gd name="connsiteX21" fmla="*/ 1917 w 10003"/>
                  <a:gd name="connsiteY21" fmla="*/ 2815 h 10294"/>
                  <a:gd name="connsiteX22" fmla="*/ 1917 w 10003"/>
                  <a:gd name="connsiteY22" fmla="*/ 4413 h 10294"/>
                  <a:gd name="connsiteX23" fmla="*/ 1561 w 10003"/>
                  <a:gd name="connsiteY23" fmla="*/ 4413 h 10294"/>
                  <a:gd name="connsiteX24" fmla="*/ 1561 w 10003"/>
                  <a:gd name="connsiteY24" fmla="*/ 4837 h 10294"/>
                  <a:gd name="connsiteX25" fmla="*/ 1917 w 10003"/>
                  <a:gd name="connsiteY25" fmla="*/ 4837 h 10294"/>
                  <a:gd name="connsiteX26" fmla="*/ 1917 w 10003"/>
                  <a:gd name="connsiteY26" fmla="*/ 5367 h 10294"/>
                  <a:gd name="connsiteX27" fmla="*/ 1561 w 10003"/>
                  <a:gd name="connsiteY27" fmla="*/ 5367 h 10294"/>
                  <a:gd name="connsiteX28" fmla="*/ 1561 w 10003"/>
                  <a:gd name="connsiteY28" fmla="*/ 5791 h 10294"/>
                  <a:gd name="connsiteX29" fmla="*/ 1917 w 10003"/>
                  <a:gd name="connsiteY29" fmla="*/ 5791 h 10294"/>
                  <a:gd name="connsiteX30" fmla="*/ 1917 w 10003"/>
                  <a:gd name="connsiteY30" fmla="*/ 7043 h 10294"/>
                  <a:gd name="connsiteX31" fmla="*/ 856 w 10003"/>
                  <a:gd name="connsiteY31" fmla="*/ 7043 h 10294"/>
                  <a:gd name="connsiteX32" fmla="*/ 856 w 10003"/>
                  <a:gd name="connsiteY32" fmla="*/ 7818 h 10294"/>
                  <a:gd name="connsiteX33" fmla="*/ 1400 w 10003"/>
                  <a:gd name="connsiteY33" fmla="*/ 7838 h 10294"/>
                  <a:gd name="connsiteX34" fmla="*/ 2137 w 10003"/>
                  <a:gd name="connsiteY34" fmla="*/ 7315 h 10294"/>
                  <a:gd name="connsiteX35" fmla="*/ 2131 w 10003"/>
                  <a:gd name="connsiteY35" fmla="*/ 7818 h 10294"/>
                  <a:gd name="connsiteX36" fmla="*/ 2810 w 10003"/>
                  <a:gd name="connsiteY36" fmla="*/ 7368 h 10294"/>
                  <a:gd name="connsiteX37" fmla="*/ 2810 w 10003"/>
                  <a:gd name="connsiteY37" fmla="*/ 7818 h 10294"/>
                  <a:gd name="connsiteX38" fmla="*/ 3481 w 10003"/>
                  <a:gd name="connsiteY38" fmla="*/ 7361 h 10294"/>
                  <a:gd name="connsiteX39" fmla="*/ 3487 w 10003"/>
                  <a:gd name="connsiteY39" fmla="*/ 7811 h 10294"/>
                  <a:gd name="connsiteX40" fmla="*/ 4133 w 10003"/>
                  <a:gd name="connsiteY40" fmla="*/ 7328 h 10294"/>
                  <a:gd name="connsiteX41" fmla="*/ 4133 w 10003"/>
                  <a:gd name="connsiteY41" fmla="*/ 8613 h 10294"/>
                  <a:gd name="connsiteX42" fmla="*/ 4208 w 10003"/>
                  <a:gd name="connsiteY42" fmla="*/ 8520 h 10294"/>
                  <a:gd name="connsiteX43" fmla="*/ 4281 w 10003"/>
                  <a:gd name="connsiteY43" fmla="*/ 8434 h 10294"/>
                  <a:gd name="connsiteX44" fmla="*/ 4371 w 10003"/>
                  <a:gd name="connsiteY44" fmla="*/ 8361 h 10294"/>
                  <a:gd name="connsiteX45" fmla="*/ 4470 w 10003"/>
                  <a:gd name="connsiteY45" fmla="*/ 8295 h 10294"/>
                  <a:gd name="connsiteX46" fmla="*/ 4570 w 10003"/>
                  <a:gd name="connsiteY46" fmla="*/ 8249 h 10294"/>
                  <a:gd name="connsiteX47" fmla="*/ 4677 w 10003"/>
                  <a:gd name="connsiteY47" fmla="*/ 8215 h 10294"/>
                  <a:gd name="connsiteX48" fmla="*/ 4789 w 10003"/>
                  <a:gd name="connsiteY48" fmla="*/ 8189 h 10294"/>
                  <a:gd name="connsiteX49" fmla="*/ 4918 w 10003"/>
                  <a:gd name="connsiteY49" fmla="*/ 8182 h 10294"/>
                  <a:gd name="connsiteX50" fmla="*/ 5094 w 10003"/>
                  <a:gd name="connsiteY50" fmla="*/ 8195 h 10294"/>
                  <a:gd name="connsiteX51" fmla="*/ 5269 w 10003"/>
                  <a:gd name="connsiteY51" fmla="*/ 8242 h 10294"/>
                  <a:gd name="connsiteX52" fmla="*/ 5409 w 10003"/>
                  <a:gd name="connsiteY52" fmla="*/ 8321 h 10294"/>
                  <a:gd name="connsiteX53" fmla="*/ 5552 w 10003"/>
                  <a:gd name="connsiteY53" fmla="*/ 8421 h 10294"/>
                  <a:gd name="connsiteX54" fmla="*/ 5673 w 10003"/>
                  <a:gd name="connsiteY54" fmla="*/ 8540 h 10294"/>
                  <a:gd name="connsiteX55" fmla="*/ 5753 w 10003"/>
                  <a:gd name="connsiteY55" fmla="*/ 8686 h 10294"/>
                  <a:gd name="connsiteX56" fmla="*/ 5827 w 10003"/>
                  <a:gd name="connsiteY56" fmla="*/ 8838 h 10294"/>
                  <a:gd name="connsiteX57" fmla="*/ 5852 w 10003"/>
                  <a:gd name="connsiteY57" fmla="*/ 9004 h 10294"/>
                  <a:gd name="connsiteX58" fmla="*/ 5886 w 10003"/>
                  <a:gd name="connsiteY58" fmla="*/ 8997 h 10294"/>
                  <a:gd name="connsiteX59" fmla="*/ 5913 w 10003"/>
                  <a:gd name="connsiteY59" fmla="*/ 8997 h 10294"/>
                  <a:gd name="connsiteX60" fmla="*/ 5940 w 10003"/>
                  <a:gd name="connsiteY60" fmla="*/ 8991 h 10294"/>
                  <a:gd name="connsiteX61" fmla="*/ 5966 w 10003"/>
                  <a:gd name="connsiteY61" fmla="*/ 8991 h 10294"/>
                  <a:gd name="connsiteX62" fmla="*/ 6000 w 10003"/>
                  <a:gd name="connsiteY62" fmla="*/ 8984 h 10294"/>
                  <a:gd name="connsiteX63" fmla="*/ 6032 w 10003"/>
                  <a:gd name="connsiteY63" fmla="*/ 8984 h 10294"/>
                  <a:gd name="connsiteX64" fmla="*/ 6060 w 10003"/>
                  <a:gd name="connsiteY64" fmla="*/ 8984 h 10294"/>
                  <a:gd name="connsiteX65" fmla="*/ 6095 w 10003"/>
                  <a:gd name="connsiteY65" fmla="*/ 8984 h 10294"/>
                  <a:gd name="connsiteX66" fmla="*/ 6235 w 10003"/>
                  <a:gd name="connsiteY66" fmla="*/ 8991 h 10294"/>
                  <a:gd name="connsiteX67" fmla="*/ 6363 w 10003"/>
                  <a:gd name="connsiteY67" fmla="*/ 9024 h 10294"/>
                  <a:gd name="connsiteX68" fmla="*/ 6490 w 10003"/>
                  <a:gd name="connsiteY68" fmla="*/ 9070 h 10294"/>
                  <a:gd name="connsiteX69" fmla="*/ 6606 w 10003"/>
                  <a:gd name="connsiteY69" fmla="*/ 9137 h 10294"/>
                  <a:gd name="connsiteX70" fmla="*/ 6712 w 10003"/>
                  <a:gd name="connsiteY70" fmla="*/ 9216 h 10294"/>
                  <a:gd name="connsiteX71" fmla="*/ 6807 w 10003"/>
                  <a:gd name="connsiteY71" fmla="*/ 9302 h 10294"/>
                  <a:gd name="connsiteX72" fmla="*/ 6882 w 10003"/>
                  <a:gd name="connsiteY72" fmla="*/ 9415 h 10294"/>
                  <a:gd name="connsiteX73" fmla="*/ 6949 w 10003"/>
                  <a:gd name="connsiteY73" fmla="*/ 9527 h 10294"/>
                  <a:gd name="connsiteX74" fmla="*/ 3113 w 10003"/>
                  <a:gd name="connsiteY74" fmla="*/ 9527 h 10294"/>
                  <a:gd name="connsiteX75" fmla="*/ 3152 w 10003"/>
                  <a:gd name="connsiteY75" fmla="*/ 9441 h 10294"/>
                  <a:gd name="connsiteX76" fmla="*/ 3206 w 10003"/>
                  <a:gd name="connsiteY76" fmla="*/ 9355 h 10294"/>
                  <a:gd name="connsiteX77" fmla="*/ 3261 w 10003"/>
                  <a:gd name="connsiteY77" fmla="*/ 9289 h 10294"/>
                  <a:gd name="connsiteX78" fmla="*/ 3332 w 10003"/>
                  <a:gd name="connsiteY78" fmla="*/ 9223 h 10294"/>
                  <a:gd name="connsiteX79" fmla="*/ 3400 w 10003"/>
                  <a:gd name="connsiteY79" fmla="*/ 9170 h 10294"/>
                  <a:gd name="connsiteX80" fmla="*/ 3481 w 10003"/>
                  <a:gd name="connsiteY80" fmla="*/ 9117 h 10294"/>
                  <a:gd name="connsiteX81" fmla="*/ 3562 w 10003"/>
                  <a:gd name="connsiteY81" fmla="*/ 9077 h 10294"/>
                  <a:gd name="connsiteX82" fmla="*/ 3657 w 10003"/>
                  <a:gd name="connsiteY82" fmla="*/ 9044 h 10294"/>
                  <a:gd name="connsiteX83" fmla="*/ 3657 w 10003"/>
                  <a:gd name="connsiteY83" fmla="*/ 8195 h 10294"/>
                  <a:gd name="connsiteX84" fmla="*/ 487 w 10003"/>
                  <a:gd name="connsiteY84" fmla="*/ 8209 h 10294"/>
                  <a:gd name="connsiteX85" fmla="*/ 611 w 10003"/>
                  <a:gd name="connsiteY85" fmla="*/ 8657 h 10294"/>
                  <a:gd name="connsiteX86" fmla="*/ 246 w 10003"/>
                  <a:gd name="connsiteY86" fmla="*/ 8269 h 10294"/>
                  <a:gd name="connsiteX87" fmla="*/ 1350 w 10003"/>
                  <a:gd name="connsiteY87" fmla="*/ 9184 h 10294"/>
                  <a:gd name="connsiteX88" fmla="*/ 1106 w 10003"/>
                  <a:gd name="connsiteY88" fmla="*/ 9282 h 10294"/>
                  <a:gd name="connsiteX89" fmla="*/ 3 w 10003"/>
                  <a:gd name="connsiteY89" fmla="*/ 7088 h 10294"/>
                  <a:gd name="connsiteX90" fmla="*/ 1466 w 10003"/>
                  <a:gd name="connsiteY90" fmla="*/ 9426 h 10294"/>
                  <a:gd name="connsiteX91" fmla="*/ 6229 w 10003"/>
                  <a:gd name="connsiteY91" fmla="*/ 10294 h 10294"/>
                  <a:gd name="connsiteX92" fmla="*/ 8632 w 10003"/>
                  <a:gd name="connsiteY92" fmla="*/ 9231 h 10294"/>
                  <a:gd name="connsiteX93" fmla="*/ 9121 w 10003"/>
                  <a:gd name="connsiteY93" fmla="*/ 8935 h 10294"/>
                  <a:gd name="connsiteX0" fmla="*/ 9121 w 10003"/>
                  <a:gd name="connsiteY0" fmla="*/ 8935 h 10294"/>
                  <a:gd name="connsiteX1" fmla="*/ 10003 w 10003"/>
                  <a:gd name="connsiteY1" fmla="*/ 7381 h 10294"/>
                  <a:gd name="connsiteX2" fmla="*/ 9176 w 10003"/>
                  <a:gd name="connsiteY2" fmla="*/ 7381 h 10294"/>
                  <a:gd name="connsiteX3" fmla="*/ 9176 w 10003"/>
                  <a:gd name="connsiteY3" fmla="*/ 4128 h 10294"/>
                  <a:gd name="connsiteX4" fmla="*/ 7136 w 10003"/>
                  <a:gd name="connsiteY4" fmla="*/ 4128 h 10294"/>
                  <a:gd name="connsiteX5" fmla="*/ 7136 w 10003"/>
                  <a:gd name="connsiteY5" fmla="*/ 3816 h 10294"/>
                  <a:gd name="connsiteX6" fmla="*/ 8767 w 10003"/>
                  <a:gd name="connsiteY6" fmla="*/ 3816 h 10294"/>
                  <a:gd name="connsiteX7" fmla="*/ 8767 w 10003"/>
                  <a:gd name="connsiteY7" fmla="*/ 3498 h 10294"/>
                  <a:gd name="connsiteX8" fmla="*/ 7136 w 10003"/>
                  <a:gd name="connsiteY8" fmla="*/ 3498 h 10294"/>
                  <a:gd name="connsiteX9" fmla="*/ 7136 w 10003"/>
                  <a:gd name="connsiteY9" fmla="*/ 1365 h 10294"/>
                  <a:gd name="connsiteX10" fmla="*/ 4736 w 10003"/>
                  <a:gd name="connsiteY10" fmla="*/ 550 h 10294"/>
                  <a:gd name="connsiteX11" fmla="*/ 4736 w 10003"/>
                  <a:gd name="connsiteY11" fmla="*/ 5672 h 10294"/>
                  <a:gd name="connsiteX12" fmla="*/ 4356 w 10003"/>
                  <a:gd name="connsiteY12" fmla="*/ 5678 h 10294"/>
                  <a:gd name="connsiteX13" fmla="*/ 4356 w 10003"/>
                  <a:gd name="connsiteY13" fmla="*/ 1756 h 10294"/>
                  <a:gd name="connsiteX14" fmla="*/ 3549 w 10003"/>
                  <a:gd name="connsiteY14" fmla="*/ 2061 h 10294"/>
                  <a:gd name="connsiteX15" fmla="*/ 3113 w 10003"/>
                  <a:gd name="connsiteY15" fmla="*/ 2061 h 10294"/>
                  <a:gd name="connsiteX16" fmla="*/ 3113 w 10003"/>
                  <a:gd name="connsiteY16" fmla="*/ 0 h 10294"/>
                  <a:gd name="connsiteX17" fmla="*/ 2952 w 10003"/>
                  <a:gd name="connsiteY17" fmla="*/ 0 h 10294"/>
                  <a:gd name="connsiteX18" fmla="*/ 2952 w 10003"/>
                  <a:gd name="connsiteY18" fmla="*/ 2061 h 10294"/>
                  <a:gd name="connsiteX19" fmla="*/ 2582 w 10003"/>
                  <a:gd name="connsiteY19" fmla="*/ 2061 h 10294"/>
                  <a:gd name="connsiteX20" fmla="*/ 2582 w 10003"/>
                  <a:gd name="connsiteY20" fmla="*/ 2492 h 10294"/>
                  <a:gd name="connsiteX21" fmla="*/ 1917 w 10003"/>
                  <a:gd name="connsiteY21" fmla="*/ 2815 h 10294"/>
                  <a:gd name="connsiteX22" fmla="*/ 1917 w 10003"/>
                  <a:gd name="connsiteY22" fmla="*/ 4413 h 10294"/>
                  <a:gd name="connsiteX23" fmla="*/ 1561 w 10003"/>
                  <a:gd name="connsiteY23" fmla="*/ 4413 h 10294"/>
                  <a:gd name="connsiteX24" fmla="*/ 1561 w 10003"/>
                  <a:gd name="connsiteY24" fmla="*/ 4837 h 10294"/>
                  <a:gd name="connsiteX25" fmla="*/ 1917 w 10003"/>
                  <a:gd name="connsiteY25" fmla="*/ 4837 h 10294"/>
                  <a:gd name="connsiteX26" fmla="*/ 1917 w 10003"/>
                  <a:gd name="connsiteY26" fmla="*/ 5367 h 10294"/>
                  <a:gd name="connsiteX27" fmla="*/ 1561 w 10003"/>
                  <a:gd name="connsiteY27" fmla="*/ 5367 h 10294"/>
                  <a:gd name="connsiteX28" fmla="*/ 1561 w 10003"/>
                  <a:gd name="connsiteY28" fmla="*/ 5791 h 10294"/>
                  <a:gd name="connsiteX29" fmla="*/ 1917 w 10003"/>
                  <a:gd name="connsiteY29" fmla="*/ 5791 h 10294"/>
                  <a:gd name="connsiteX30" fmla="*/ 1917 w 10003"/>
                  <a:gd name="connsiteY30" fmla="*/ 7043 h 10294"/>
                  <a:gd name="connsiteX31" fmla="*/ 856 w 10003"/>
                  <a:gd name="connsiteY31" fmla="*/ 7043 h 10294"/>
                  <a:gd name="connsiteX32" fmla="*/ 856 w 10003"/>
                  <a:gd name="connsiteY32" fmla="*/ 7818 h 10294"/>
                  <a:gd name="connsiteX33" fmla="*/ 1400 w 10003"/>
                  <a:gd name="connsiteY33" fmla="*/ 7838 h 10294"/>
                  <a:gd name="connsiteX34" fmla="*/ 2137 w 10003"/>
                  <a:gd name="connsiteY34" fmla="*/ 7315 h 10294"/>
                  <a:gd name="connsiteX35" fmla="*/ 2131 w 10003"/>
                  <a:gd name="connsiteY35" fmla="*/ 7818 h 10294"/>
                  <a:gd name="connsiteX36" fmla="*/ 2810 w 10003"/>
                  <a:gd name="connsiteY36" fmla="*/ 7368 h 10294"/>
                  <a:gd name="connsiteX37" fmla="*/ 2810 w 10003"/>
                  <a:gd name="connsiteY37" fmla="*/ 7818 h 10294"/>
                  <a:gd name="connsiteX38" fmla="*/ 3481 w 10003"/>
                  <a:gd name="connsiteY38" fmla="*/ 7361 h 10294"/>
                  <a:gd name="connsiteX39" fmla="*/ 3487 w 10003"/>
                  <a:gd name="connsiteY39" fmla="*/ 7811 h 10294"/>
                  <a:gd name="connsiteX40" fmla="*/ 4133 w 10003"/>
                  <a:gd name="connsiteY40" fmla="*/ 7328 h 10294"/>
                  <a:gd name="connsiteX41" fmla="*/ 4133 w 10003"/>
                  <a:gd name="connsiteY41" fmla="*/ 8613 h 10294"/>
                  <a:gd name="connsiteX42" fmla="*/ 4208 w 10003"/>
                  <a:gd name="connsiteY42" fmla="*/ 8520 h 10294"/>
                  <a:gd name="connsiteX43" fmla="*/ 4281 w 10003"/>
                  <a:gd name="connsiteY43" fmla="*/ 8434 h 10294"/>
                  <a:gd name="connsiteX44" fmla="*/ 4371 w 10003"/>
                  <a:gd name="connsiteY44" fmla="*/ 8361 h 10294"/>
                  <a:gd name="connsiteX45" fmla="*/ 4470 w 10003"/>
                  <a:gd name="connsiteY45" fmla="*/ 8295 h 10294"/>
                  <a:gd name="connsiteX46" fmla="*/ 4570 w 10003"/>
                  <a:gd name="connsiteY46" fmla="*/ 8249 h 10294"/>
                  <a:gd name="connsiteX47" fmla="*/ 4677 w 10003"/>
                  <a:gd name="connsiteY47" fmla="*/ 8215 h 10294"/>
                  <a:gd name="connsiteX48" fmla="*/ 4789 w 10003"/>
                  <a:gd name="connsiteY48" fmla="*/ 8189 h 10294"/>
                  <a:gd name="connsiteX49" fmla="*/ 4918 w 10003"/>
                  <a:gd name="connsiteY49" fmla="*/ 8182 h 10294"/>
                  <a:gd name="connsiteX50" fmla="*/ 5094 w 10003"/>
                  <a:gd name="connsiteY50" fmla="*/ 8195 h 10294"/>
                  <a:gd name="connsiteX51" fmla="*/ 5269 w 10003"/>
                  <a:gd name="connsiteY51" fmla="*/ 8242 h 10294"/>
                  <a:gd name="connsiteX52" fmla="*/ 5409 w 10003"/>
                  <a:gd name="connsiteY52" fmla="*/ 8321 h 10294"/>
                  <a:gd name="connsiteX53" fmla="*/ 5552 w 10003"/>
                  <a:gd name="connsiteY53" fmla="*/ 8421 h 10294"/>
                  <a:gd name="connsiteX54" fmla="*/ 5673 w 10003"/>
                  <a:gd name="connsiteY54" fmla="*/ 8540 h 10294"/>
                  <a:gd name="connsiteX55" fmla="*/ 5753 w 10003"/>
                  <a:gd name="connsiteY55" fmla="*/ 8686 h 10294"/>
                  <a:gd name="connsiteX56" fmla="*/ 5827 w 10003"/>
                  <a:gd name="connsiteY56" fmla="*/ 8838 h 10294"/>
                  <a:gd name="connsiteX57" fmla="*/ 5852 w 10003"/>
                  <a:gd name="connsiteY57" fmla="*/ 9004 h 10294"/>
                  <a:gd name="connsiteX58" fmla="*/ 5886 w 10003"/>
                  <a:gd name="connsiteY58" fmla="*/ 8997 h 10294"/>
                  <a:gd name="connsiteX59" fmla="*/ 5913 w 10003"/>
                  <a:gd name="connsiteY59" fmla="*/ 8997 h 10294"/>
                  <a:gd name="connsiteX60" fmla="*/ 5940 w 10003"/>
                  <a:gd name="connsiteY60" fmla="*/ 8991 h 10294"/>
                  <a:gd name="connsiteX61" fmla="*/ 5966 w 10003"/>
                  <a:gd name="connsiteY61" fmla="*/ 8991 h 10294"/>
                  <a:gd name="connsiteX62" fmla="*/ 6000 w 10003"/>
                  <a:gd name="connsiteY62" fmla="*/ 8984 h 10294"/>
                  <a:gd name="connsiteX63" fmla="*/ 6032 w 10003"/>
                  <a:gd name="connsiteY63" fmla="*/ 8984 h 10294"/>
                  <a:gd name="connsiteX64" fmla="*/ 6060 w 10003"/>
                  <a:gd name="connsiteY64" fmla="*/ 8984 h 10294"/>
                  <a:gd name="connsiteX65" fmla="*/ 6095 w 10003"/>
                  <a:gd name="connsiteY65" fmla="*/ 8984 h 10294"/>
                  <a:gd name="connsiteX66" fmla="*/ 6235 w 10003"/>
                  <a:gd name="connsiteY66" fmla="*/ 8991 h 10294"/>
                  <a:gd name="connsiteX67" fmla="*/ 6363 w 10003"/>
                  <a:gd name="connsiteY67" fmla="*/ 9024 h 10294"/>
                  <a:gd name="connsiteX68" fmla="*/ 6490 w 10003"/>
                  <a:gd name="connsiteY68" fmla="*/ 9070 h 10294"/>
                  <a:gd name="connsiteX69" fmla="*/ 6606 w 10003"/>
                  <a:gd name="connsiteY69" fmla="*/ 9137 h 10294"/>
                  <a:gd name="connsiteX70" fmla="*/ 6712 w 10003"/>
                  <a:gd name="connsiteY70" fmla="*/ 9216 h 10294"/>
                  <a:gd name="connsiteX71" fmla="*/ 6807 w 10003"/>
                  <a:gd name="connsiteY71" fmla="*/ 9302 h 10294"/>
                  <a:gd name="connsiteX72" fmla="*/ 6882 w 10003"/>
                  <a:gd name="connsiteY72" fmla="*/ 9415 h 10294"/>
                  <a:gd name="connsiteX73" fmla="*/ 6949 w 10003"/>
                  <a:gd name="connsiteY73" fmla="*/ 9527 h 10294"/>
                  <a:gd name="connsiteX74" fmla="*/ 3113 w 10003"/>
                  <a:gd name="connsiteY74" fmla="*/ 9527 h 10294"/>
                  <a:gd name="connsiteX75" fmla="*/ 3152 w 10003"/>
                  <a:gd name="connsiteY75" fmla="*/ 9441 h 10294"/>
                  <a:gd name="connsiteX76" fmla="*/ 3206 w 10003"/>
                  <a:gd name="connsiteY76" fmla="*/ 9355 h 10294"/>
                  <a:gd name="connsiteX77" fmla="*/ 3261 w 10003"/>
                  <a:gd name="connsiteY77" fmla="*/ 9289 h 10294"/>
                  <a:gd name="connsiteX78" fmla="*/ 3332 w 10003"/>
                  <a:gd name="connsiteY78" fmla="*/ 9223 h 10294"/>
                  <a:gd name="connsiteX79" fmla="*/ 3400 w 10003"/>
                  <a:gd name="connsiteY79" fmla="*/ 9170 h 10294"/>
                  <a:gd name="connsiteX80" fmla="*/ 3481 w 10003"/>
                  <a:gd name="connsiteY80" fmla="*/ 9117 h 10294"/>
                  <a:gd name="connsiteX81" fmla="*/ 3562 w 10003"/>
                  <a:gd name="connsiteY81" fmla="*/ 9077 h 10294"/>
                  <a:gd name="connsiteX82" fmla="*/ 3657 w 10003"/>
                  <a:gd name="connsiteY82" fmla="*/ 9044 h 10294"/>
                  <a:gd name="connsiteX83" fmla="*/ 3657 w 10003"/>
                  <a:gd name="connsiteY83" fmla="*/ 8195 h 10294"/>
                  <a:gd name="connsiteX84" fmla="*/ 487 w 10003"/>
                  <a:gd name="connsiteY84" fmla="*/ 8209 h 10294"/>
                  <a:gd name="connsiteX85" fmla="*/ 246 w 10003"/>
                  <a:gd name="connsiteY85" fmla="*/ 8269 h 10294"/>
                  <a:gd name="connsiteX86" fmla="*/ 1350 w 10003"/>
                  <a:gd name="connsiteY86" fmla="*/ 9184 h 10294"/>
                  <a:gd name="connsiteX87" fmla="*/ 1106 w 10003"/>
                  <a:gd name="connsiteY87" fmla="*/ 9282 h 10294"/>
                  <a:gd name="connsiteX88" fmla="*/ 3 w 10003"/>
                  <a:gd name="connsiteY88" fmla="*/ 7088 h 10294"/>
                  <a:gd name="connsiteX89" fmla="*/ 1466 w 10003"/>
                  <a:gd name="connsiteY89" fmla="*/ 9426 h 10294"/>
                  <a:gd name="connsiteX90" fmla="*/ 6229 w 10003"/>
                  <a:gd name="connsiteY90" fmla="*/ 10294 h 10294"/>
                  <a:gd name="connsiteX91" fmla="*/ 8632 w 10003"/>
                  <a:gd name="connsiteY91" fmla="*/ 9231 h 10294"/>
                  <a:gd name="connsiteX92" fmla="*/ 9121 w 10003"/>
                  <a:gd name="connsiteY92" fmla="*/ 8935 h 10294"/>
                  <a:gd name="connsiteX0" fmla="*/ 9121 w 10003"/>
                  <a:gd name="connsiteY0" fmla="*/ 8935 h 10294"/>
                  <a:gd name="connsiteX1" fmla="*/ 10003 w 10003"/>
                  <a:gd name="connsiteY1" fmla="*/ 7381 h 10294"/>
                  <a:gd name="connsiteX2" fmla="*/ 9176 w 10003"/>
                  <a:gd name="connsiteY2" fmla="*/ 7381 h 10294"/>
                  <a:gd name="connsiteX3" fmla="*/ 9176 w 10003"/>
                  <a:gd name="connsiteY3" fmla="*/ 4128 h 10294"/>
                  <a:gd name="connsiteX4" fmla="*/ 7136 w 10003"/>
                  <a:gd name="connsiteY4" fmla="*/ 4128 h 10294"/>
                  <a:gd name="connsiteX5" fmla="*/ 7136 w 10003"/>
                  <a:gd name="connsiteY5" fmla="*/ 3816 h 10294"/>
                  <a:gd name="connsiteX6" fmla="*/ 8767 w 10003"/>
                  <a:gd name="connsiteY6" fmla="*/ 3816 h 10294"/>
                  <a:gd name="connsiteX7" fmla="*/ 8767 w 10003"/>
                  <a:gd name="connsiteY7" fmla="*/ 3498 h 10294"/>
                  <a:gd name="connsiteX8" fmla="*/ 7136 w 10003"/>
                  <a:gd name="connsiteY8" fmla="*/ 3498 h 10294"/>
                  <a:gd name="connsiteX9" fmla="*/ 7136 w 10003"/>
                  <a:gd name="connsiteY9" fmla="*/ 1365 h 10294"/>
                  <a:gd name="connsiteX10" fmla="*/ 4736 w 10003"/>
                  <a:gd name="connsiteY10" fmla="*/ 550 h 10294"/>
                  <a:gd name="connsiteX11" fmla="*/ 4736 w 10003"/>
                  <a:gd name="connsiteY11" fmla="*/ 5672 h 10294"/>
                  <a:gd name="connsiteX12" fmla="*/ 4356 w 10003"/>
                  <a:gd name="connsiteY12" fmla="*/ 5678 h 10294"/>
                  <a:gd name="connsiteX13" fmla="*/ 4356 w 10003"/>
                  <a:gd name="connsiteY13" fmla="*/ 1756 h 10294"/>
                  <a:gd name="connsiteX14" fmla="*/ 3549 w 10003"/>
                  <a:gd name="connsiteY14" fmla="*/ 2061 h 10294"/>
                  <a:gd name="connsiteX15" fmla="*/ 3113 w 10003"/>
                  <a:gd name="connsiteY15" fmla="*/ 2061 h 10294"/>
                  <a:gd name="connsiteX16" fmla="*/ 3113 w 10003"/>
                  <a:gd name="connsiteY16" fmla="*/ 0 h 10294"/>
                  <a:gd name="connsiteX17" fmla="*/ 2952 w 10003"/>
                  <a:gd name="connsiteY17" fmla="*/ 0 h 10294"/>
                  <a:gd name="connsiteX18" fmla="*/ 2952 w 10003"/>
                  <a:gd name="connsiteY18" fmla="*/ 2061 h 10294"/>
                  <a:gd name="connsiteX19" fmla="*/ 2582 w 10003"/>
                  <a:gd name="connsiteY19" fmla="*/ 2061 h 10294"/>
                  <a:gd name="connsiteX20" fmla="*/ 2582 w 10003"/>
                  <a:gd name="connsiteY20" fmla="*/ 2492 h 10294"/>
                  <a:gd name="connsiteX21" fmla="*/ 1917 w 10003"/>
                  <a:gd name="connsiteY21" fmla="*/ 2815 h 10294"/>
                  <a:gd name="connsiteX22" fmla="*/ 1917 w 10003"/>
                  <a:gd name="connsiteY22" fmla="*/ 4413 h 10294"/>
                  <a:gd name="connsiteX23" fmla="*/ 1561 w 10003"/>
                  <a:gd name="connsiteY23" fmla="*/ 4413 h 10294"/>
                  <a:gd name="connsiteX24" fmla="*/ 1561 w 10003"/>
                  <a:gd name="connsiteY24" fmla="*/ 4837 h 10294"/>
                  <a:gd name="connsiteX25" fmla="*/ 1917 w 10003"/>
                  <a:gd name="connsiteY25" fmla="*/ 4837 h 10294"/>
                  <a:gd name="connsiteX26" fmla="*/ 1917 w 10003"/>
                  <a:gd name="connsiteY26" fmla="*/ 5367 h 10294"/>
                  <a:gd name="connsiteX27" fmla="*/ 1561 w 10003"/>
                  <a:gd name="connsiteY27" fmla="*/ 5367 h 10294"/>
                  <a:gd name="connsiteX28" fmla="*/ 1561 w 10003"/>
                  <a:gd name="connsiteY28" fmla="*/ 5791 h 10294"/>
                  <a:gd name="connsiteX29" fmla="*/ 1917 w 10003"/>
                  <a:gd name="connsiteY29" fmla="*/ 5791 h 10294"/>
                  <a:gd name="connsiteX30" fmla="*/ 1917 w 10003"/>
                  <a:gd name="connsiteY30" fmla="*/ 7043 h 10294"/>
                  <a:gd name="connsiteX31" fmla="*/ 856 w 10003"/>
                  <a:gd name="connsiteY31" fmla="*/ 7043 h 10294"/>
                  <a:gd name="connsiteX32" fmla="*/ 856 w 10003"/>
                  <a:gd name="connsiteY32" fmla="*/ 7818 h 10294"/>
                  <a:gd name="connsiteX33" fmla="*/ 1400 w 10003"/>
                  <a:gd name="connsiteY33" fmla="*/ 7838 h 10294"/>
                  <a:gd name="connsiteX34" fmla="*/ 2137 w 10003"/>
                  <a:gd name="connsiteY34" fmla="*/ 7315 h 10294"/>
                  <a:gd name="connsiteX35" fmla="*/ 2131 w 10003"/>
                  <a:gd name="connsiteY35" fmla="*/ 7818 h 10294"/>
                  <a:gd name="connsiteX36" fmla="*/ 2810 w 10003"/>
                  <a:gd name="connsiteY36" fmla="*/ 7368 h 10294"/>
                  <a:gd name="connsiteX37" fmla="*/ 2810 w 10003"/>
                  <a:gd name="connsiteY37" fmla="*/ 7818 h 10294"/>
                  <a:gd name="connsiteX38" fmla="*/ 3481 w 10003"/>
                  <a:gd name="connsiteY38" fmla="*/ 7361 h 10294"/>
                  <a:gd name="connsiteX39" fmla="*/ 3487 w 10003"/>
                  <a:gd name="connsiteY39" fmla="*/ 7811 h 10294"/>
                  <a:gd name="connsiteX40" fmla="*/ 4133 w 10003"/>
                  <a:gd name="connsiteY40" fmla="*/ 7328 h 10294"/>
                  <a:gd name="connsiteX41" fmla="*/ 4133 w 10003"/>
                  <a:gd name="connsiteY41" fmla="*/ 8613 h 10294"/>
                  <a:gd name="connsiteX42" fmla="*/ 4208 w 10003"/>
                  <a:gd name="connsiteY42" fmla="*/ 8520 h 10294"/>
                  <a:gd name="connsiteX43" fmla="*/ 4281 w 10003"/>
                  <a:gd name="connsiteY43" fmla="*/ 8434 h 10294"/>
                  <a:gd name="connsiteX44" fmla="*/ 4371 w 10003"/>
                  <a:gd name="connsiteY44" fmla="*/ 8361 h 10294"/>
                  <a:gd name="connsiteX45" fmla="*/ 4470 w 10003"/>
                  <a:gd name="connsiteY45" fmla="*/ 8295 h 10294"/>
                  <a:gd name="connsiteX46" fmla="*/ 4570 w 10003"/>
                  <a:gd name="connsiteY46" fmla="*/ 8249 h 10294"/>
                  <a:gd name="connsiteX47" fmla="*/ 4677 w 10003"/>
                  <a:gd name="connsiteY47" fmla="*/ 8215 h 10294"/>
                  <a:gd name="connsiteX48" fmla="*/ 4789 w 10003"/>
                  <a:gd name="connsiteY48" fmla="*/ 8189 h 10294"/>
                  <a:gd name="connsiteX49" fmla="*/ 4918 w 10003"/>
                  <a:gd name="connsiteY49" fmla="*/ 8182 h 10294"/>
                  <a:gd name="connsiteX50" fmla="*/ 5094 w 10003"/>
                  <a:gd name="connsiteY50" fmla="*/ 8195 h 10294"/>
                  <a:gd name="connsiteX51" fmla="*/ 5269 w 10003"/>
                  <a:gd name="connsiteY51" fmla="*/ 8242 h 10294"/>
                  <a:gd name="connsiteX52" fmla="*/ 5409 w 10003"/>
                  <a:gd name="connsiteY52" fmla="*/ 8321 h 10294"/>
                  <a:gd name="connsiteX53" fmla="*/ 5552 w 10003"/>
                  <a:gd name="connsiteY53" fmla="*/ 8421 h 10294"/>
                  <a:gd name="connsiteX54" fmla="*/ 5673 w 10003"/>
                  <a:gd name="connsiteY54" fmla="*/ 8540 h 10294"/>
                  <a:gd name="connsiteX55" fmla="*/ 5753 w 10003"/>
                  <a:gd name="connsiteY55" fmla="*/ 8686 h 10294"/>
                  <a:gd name="connsiteX56" fmla="*/ 5827 w 10003"/>
                  <a:gd name="connsiteY56" fmla="*/ 8838 h 10294"/>
                  <a:gd name="connsiteX57" fmla="*/ 5852 w 10003"/>
                  <a:gd name="connsiteY57" fmla="*/ 9004 h 10294"/>
                  <a:gd name="connsiteX58" fmla="*/ 5886 w 10003"/>
                  <a:gd name="connsiteY58" fmla="*/ 8997 h 10294"/>
                  <a:gd name="connsiteX59" fmla="*/ 5913 w 10003"/>
                  <a:gd name="connsiteY59" fmla="*/ 8997 h 10294"/>
                  <a:gd name="connsiteX60" fmla="*/ 5940 w 10003"/>
                  <a:gd name="connsiteY60" fmla="*/ 8991 h 10294"/>
                  <a:gd name="connsiteX61" fmla="*/ 5966 w 10003"/>
                  <a:gd name="connsiteY61" fmla="*/ 8991 h 10294"/>
                  <a:gd name="connsiteX62" fmla="*/ 6000 w 10003"/>
                  <a:gd name="connsiteY62" fmla="*/ 8984 h 10294"/>
                  <a:gd name="connsiteX63" fmla="*/ 6032 w 10003"/>
                  <a:gd name="connsiteY63" fmla="*/ 8984 h 10294"/>
                  <a:gd name="connsiteX64" fmla="*/ 6060 w 10003"/>
                  <a:gd name="connsiteY64" fmla="*/ 8984 h 10294"/>
                  <a:gd name="connsiteX65" fmla="*/ 6095 w 10003"/>
                  <a:gd name="connsiteY65" fmla="*/ 8984 h 10294"/>
                  <a:gd name="connsiteX66" fmla="*/ 6235 w 10003"/>
                  <a:gd name="connsiteY66" fmla="*/ 8991 h 10294"/>
                  <a:gd name="connsiteX67" fmla="*/ 6363 w 10003"/>
                  <a:gd name="connsiteY67" fmla="*/ 9024 h 10294"/>
                  <a:gd name="connsiteX68" fmla="*/ 6490 w 10003"/>
                  <a:gd name="connsiteY68" fmla="*/ 9070 h 10294"/>
                  <a:gd name="connsiteX69" fmla="*/ 6606 w 10003"/>
                  <a:gd name="connsiteY69" fmla="*/ 9137 h 10294"/>
                  <a:gd name="connsiteX70" fmla="*/ 6712 w 10003"/>
                  <a:gd name="connsiteY70" fmla="*/ 9216 h 10294"/>
                  <a:gd name="connsiteX71" fmla="*/ 6807 w 10003"/>
                  <a:gd name="connsiteY71" fmla="*/ 9302 h 10294"/>
                  <a:gd name="connsiteX72" fmla="*/ 6882 w 10003"/>
                  <a:gd name="connsiteY72" fmla="*/ 9415 h 10294"/>
                  <a:gd name="connsiteX73" fmla="*/ 6949 w 10003"/>
                  <a:gd name="connsiteY73" fmla="*/ 9527 h 10294"/>
                  <a:gd name="connsiteX74" fmla="*/ 3113 w 10003"/>
                  <a:gd name="connsiteY74" fmla="*/ 9527 h 10294"/>
                  <a:gd name="connsiteX75" fmla="*/ 3152 w 10003"/>
                  <a:gd name="connsiteY75" fmla="*/ 9441 h 10294"/>
                  <a:gd name="connsiteX76" fmla="*/ 3206 w 10003"/>
                  <a:gd name="connsiteY76" fmla="*/ 9355 h 10294"/>
                  <a:gd name="connsiteX77" fmla="*/ 3261 w 10003"/>
                  <a:gd name="connsiteY77" fmla="*/ 9289 h 10294"/>
                  <a:gd name="connsiteX78" fmla="*/ 3332 w 10003"/>
                  <a:gd name="connsiteY78" fmla="*/ 9223 h 10294"/>
                  <a:gd name="connsiteX79" fmla="*/ 3400 w 10003"/>
                  <a:gd name="connsiteY79" fmla="*/ 9170 h 10294"/>
                  <a:gd name="connsiteX80" fmla="*/ 3481 w 10003"/>
                  <a:gd name="connsiteY80" fmla="*/ 9117 h 10294"/>
                  <a:gd name="connsiteX81" fmla="*/ 3562 w 10003"/>
                  <a:gd name="connsiteY81" fmla="*/ 9077 h 10294"/>
                  <a:gd name="connsiteX82" fmla="*/ 3657 w 10003"/>
                  <a:gd name="connsiteY82" fmla="*/ 9044 h 10294"/>
                  <a:gd name="connsiteX83" fmla="*/ 3657 w 10003"/>
                  <a:gd name="connsiteY83" fmla="*/ 8195 h 10294"/>
                  <a:gd name="connsiteX84" fmla="*/ 487 w 10003"/>
                  <a:gd name="connsiteY84" fmla="*/ 8209 h 10294"/>
                  <a:gd name="connsiteX85" fmla="*/ 1350 w 10003"/>
                  <a:gd name="connsiteY85" fmla="*/ 9184 h 10294"/>
                  <a:gd name="connsiteX86" fmla="*/ 1106 w 10003"/>
                  <a:gd name="connsiteY86" fmla="*/ 9282 h 10294"/>
                  <a:gd name="connsiteX87" fmla="*/ 3 w 10003"/>
                  <a:gd name="connsiteY87" fmla="*/ 7088 h 10294"/>
                  <a:gd name="connsiteX88" fmla="*/ 1466 w 10003"/>
                  <a:gd name="connsiteY88" fmla="*/ 9426 h 10294"/>
                  <a:gd name="connsiteX89" fmla="*/ 6229 w 10003"/>
                  <a:gd name="connsiteY89" fmla="*/ 10294 h 10294"/>
                  <a:gd name="connsiteX90" fmla="*/ 8632 w 10003"/>
                  <a:gd name="connsiteY90" fmla="*/ 9231 h 10294"/>
                  <a:gd name="connsiteX91" fmla="*/ 9121 w 10003"/>
                  <a:gd name="connsiteY91" fmla="*/ 8935 h 10294"/>
                  <a:gd name="connsiteX0" fmla="*/ 9121 w 10003"/>
                  <a:gd name="connsiteY0" fmla="*/ 8935 h 10294"/>
                  <a:gd name="connsiteX1" fmla="*/ 10003 w 10003"/>
                  <a:gd name="connsiteY1" fmla="*/ 7381 h 10294"/>
                  <a:gd name="connsiteX2" fmla="*/ 9176 w 10003"/>
                  <a:gd name="connsiteY2" fmla="*/ 7381 h 10294"/>
                  <a:gd name="connsiteX3" fmla="*/ 9176 w 10003"/>
                  <a:gd name="connsiteY3" fmla="*/ 4128 h 10294"/>
                  <a:gd name="connsiteX4" fmla="*/ 7136 w 10003"/>
                  <a:gd name="connsiteY4" fmla="*/ 4128 h 10294"/>
                  <a:gd name="connsiteX5" fmla="*/ 7136 w 10003"/>
                  <a:gd name="connsiteY5" fmla="*/ 3816 h 10294"/>
                  <a:gd name="connsiteX6" fmla="*/ 8767 w 10003"/>
                  <a:gd name="connsiteY6" fmla="*/ 3816 h 10294"/>
                  <a:gd name="connsiteX7" fmla="*/ 8767 w 10003"/>
                  <a:gd name="connsiteY7" fmla="*/ 3498 h 10294"/>
                  <a:gd name="connsiteX8" fmla="*/ 7136 w 10003"/>
                  <a:gd name="connsiteY8" fmla="*/ 3498 h 10294"/>
                  <a:gd name="connsiteX9" fmla="*/ 7136 w 10003"/>
                  <a:gd name="connsiteY9" fmla="*/ 1365 h 10294"/>
                  <a:gd name="connsiteX10" fmla="*/ 4736 w 10003"/>
                  <a:gd name="connsiteY10" fmla="*/ 550 h 10294"/>
                  <a:gd name="connsiteX11" fmla="*/ 4736 w 10003"/>
                  <a:gd name="connsiteY11" fmla="*/ 5672 h 10294"/>
                  <a:gd name="connsiteX12" fmla="*/ 4356 w 10003"/>
                  <a:gd name="connsiteY12" fmla="*/ 5678 h 10294"/>
                  <a:gd name="connsiteX13" fmla="*/ 4356 w 10003"/>
                  <a:gd name="connsiteY13" fmla="*/ 1756 h 10294"/>
                  <a:gd name="connsiteX14" fmla="*/ 3549 w 10003"/>
                  <a:gd name="connsiteY14" fmla="*/ 2061 h 10294"/>
                  <a:gd name="connsiteX15" fmla="*/ 3113 w 10003"/>
                  <a:gd name="connsiteY15" fmla="*/ 2061 h 10294"/>
                  <a:gd name="connsiteX16" fmla="*/ 3113 w 10003"/>
                  <a:gd name="connsiteY16" fmla="*/ 0 h 10294"/>
                  <a:gd name="connsiteX17" fmla="*/ 2952 w 10003"/>
                  <a:gd name="connsiteY17" fmla="*/ 0 h 10294"/>
                  <a:gd name="connsiteX18" fmla="*/ 2952 w 10003"/>
                  <a:gd name="connsiteY18" fmla="*/ 2061 h 10294"/>
                  <a:gd name="connsiteX19" fmla="*/ 2582 w 10003"/>
                  <a:gd name="connsiteY19" fmla="*/ 2061 h 10294"/>
                  <a:gd name="connsiteX20" fmla="*/ 2582 w 10003"/>
                  <a:gd name="connsiteY20" fmla="*/ 2492 h 10294"/>
                  <a:gd name="connsiteX21" fmla="*/ 1917 w 10003"/>
                  <a:gd name="connsiteY21" fmla="*/ 2815 h 10294"/>
                  <a:gd name="connsiteX22" fmla="*/ 1917 w 10003"/>
                  <a:gd name="connsiteY22" fmla="*/ 4413 h 10294"/>
                  <a:gd name="connsiteX23" fmla="*/ 1561 w 10003"/>
                  <a:gd name="connsiteY23" fmla="*/ 4413 h 10294"/>
                  <a:gd name="connsiteX24" fmla="*/ 1561 w 10003"/>
                  <a:gd name="connsiteY24" fmla="*/ 4837 h 10294"/>
                  <a:gd name="connsiteX25" fmla="*/ 1917 w 10003"/>
                  <a:gd name="connsiteY25" fmla="*/ 4837 h 10294"/>
                  <a:gd name="connsiteX26" fmla="*/ 1917 w 10003"/>
                  <a:gd name="connsiteY26" fmla="*/ 5367 h 10294"/>
                  <a:gd name="connsiteX27" fmla="*/ 1561 w 10003"/>
                  <a:gd name="connsiteY27" fmla="*/ 5367 h 10294"/>
                  <a:gd name="connsiteX28" fmla="*/ 1561 w 10003"/>
                  <a:gd name="connsiteY28" fmla="*/ 5791 h 10294"/>
                  <a:gd name="connsiteX29" fmla="*/ 1917 w 10003"/>
                  <a:gd name="connsiteY29" fmla="*/ 5791 h 10294"/>
                  <a:gd name="connsiteX30" fmla="*/ 1917 w 10003"/>
                  <a:gd name="connsiteY30" fmla="*/ 7043 h 10294"/>
                  <a:gd name="connsiteX31" fmla="*/ 856 w 10003"/>
                  <a:gd name="connsiteY31" fmla="*/ 7043 h 10294"/>
                  <a:gd name="connsiteX32" fmla="*/ 856 w 10003"/>
                  <a:gd name="connsiteY32" fmla="*/ 7818 h 10294"/>
                  <a:gd name="connsiteX33" fmla="*/ 1400 w 10003"/>
                  <a:gd name="connsiteY33" fmla="*/ 7838 h 10294"/>
                  <a:gd name="connsiteX34" fmla="*/ 2137 w 10003"/>
                  <a:gd name="connsiteY34" fmla="*/ 7315 h 10294"/>
                  <a:gd name="connsiteX35" fmla="*/ 2131 w 10003"/>
                  <a:gd name="connsiteY35" fmla="*/ 7818 h 10294"/>
                  <a:gd name="connsiteX36" fmla="*/ 2810 w 10003"/>
                  <a:gd name="connsiteY36" fmla="*/ 7368 h 10294"/>
                  <a:gd name="connsiteX37" fmla="*/ 2810 w 10003"/>
                  <a:gd name="connsiteY37" fmla="*/ 7818 h 10294"/>
                  <a:gd name="connsiteX38" fmla="*/ 3481 w 10003"/>
                  <a:gd name="connsiteY38" fmla="*/ 7361 h 10294"/>
                  <a:gd name="connsiteX39" fmla="*/ 3487 w 10003"/>
                  <a:gd name="connsiteY39" fmla="*/ 7811 h 10294"/>
                  <a:gd name="connsiteX40" fmla="*/ 4133 w 10003"/>
                  <a:gd name="connsiteY40" fmla="*/ 7328 h 10294"/>
                  <a:gd name="connsiteX41" fmla="*/ 4133 w 10003"/>
                  <a:gd name="connsiteY41" fmla="*/ 8613 h 10294"/>
                  <a:gd name="connsiteX42" fmla="*/ 4208 w 10003"/>
                  <a:gd name="connsiteY42" fmla="*/ 8520 h 10294"/>
                  <a:gd name="connsiteX43" fmla="*/ 4281 w 10003"/>
                  <a:gd name="connsiteY43" fmla="*/ 8434 h 10294"/>
                  <a:gd name="connsiteX44" fmla="*/ 4371 w 10003"/>
                  <a:gd name="connsiteY44" fmla="*/ 8361 h 10294"/>
                  <a:gd name="connsiteX45" fmla="*/ 4470 w 10003"/>
                  <a:gd name="connsiteY45" fmla="*/ 8295 h 10294"/>
                  <a:gd name="connsiteX46" fmla="*/ 4570 w 10003"/>
                  <a:gd name="connsiteY46" fmla="*/ 8249 h 10294"/>
                  <a:gd name="connsiteX47" fmla="*/ 4677 w 10003"/>
                  <a:gd name="connsiteY47" fmla="*/ 8215 h 10294"/>
                  <a:gd name="connsiteX48" fmla="*/ 4789 w 10003"/>
                  <a:gd name="connsiteY48" fmla="*/ 8189 h 10294"/>
                  <a:gd name="connsiteX49" fmla="*/ 4918 w 10003"/>
                  <a:gd name="connsiteY49" fmla="*/ 8182 h 10294"/>
                  <a:gd name="connsiteX50" fmla="*/ 5094 w 10003"/>
                  <a:gd name="connsiteY50" fmla="*/ 8195 h 10294"/>
                  <a:gd name="connsiteX51" fmla="*/ 5269 w 10003"/>
                  <a:gd name="connsiteY51" fmla="*/ 8242 h 10294"/>
                  <a:gd name="connsiteX52" fmla="*/ 5409 w 10003"/>
                  <a:gd name="connsiteY52" fmla="*/ 8321 h 10294"/>
                  <a:gd name="connsiteX53" fmla="*/ 5552 w 10003"/>
                  <a:gd name="connsiteY53" fmla="*/ 8421 h 10294"/>
                  <a:gd name="connsiteX54" fmla="*/ 5673 w 10003"/>
                  <a:gd name="connsiteY54" fmla="*/ 8540 h 10294"/>
                  <a:gd name="connsiteX55" fmla="*/ 5753 w 10003"/>
                  <a:gd name="connsiteY55" fmla="*/ 8686 h 10294"/>
                  <a:gd name="connsiteX56" fmla="*/ 5827 w 10003"/>
                  <a:gd name="connsiteY56" fmla="*/ 8838 h 10294"/>
                  <a:gd name="connsiteX57" fmla="*/ 5852 w 10003"/>
                  <a:gd name="connsiteY57" fmla="*/ 9004 h 10294"/>
                  <a:gd name="connsiteX58" fmla="*/ 5886 w 10003"/>
                  <a:gd name="connsiteY58" fmla="*/ 8997 h 10294"/>
                  <a:gd name="connsiteX59" fmla="*/ 5913 w 10003"/>
                  <a:gd name="connsiteY59" fmla="*/ 8997 h 10294"/>
                  <a:gd name="connsiteX60" fmla="*/ 5940 w 10003"/>
                  <a:gd name="connsiteY60" fmla="*/ 8991 h 10294"/>
                  <a:gd name="connsiteX61" fmla="*/ 5966 w 10003"/>
                  <a:gd name="connsiteY61" fmla="*/ 8991 h 10294"/>
                  <a:gd name="connsiteX62" fmla="*/ 6000 w 10003"/>
                  <a:gd name="connsiteY62" fmla="*/ 8984 h 10294"/>
                  <a:gd name="connsiteX63" fmla="*/ 6032 w 10003"/>
                  <a:gd name="connsiteY63" fmla="*/ 8984 h 10294"/>
                  <a:gd name="connsiteX64" fmla="*/ 6060 w 10003"/>
                  <a:gd name="connsiteY64" fmla="*/ 8984 h 10294"/>
                  <a:gd name="connsiteX65" fmla="*/ 6095 w 10003"/>
                  <a:gd name="connsiteY65" fmla="*/ 8984 h 10294"/>
                  <a:gd name="connsiteX66" fmla="*/ 6235 w 10003"/>
                  <a:gd name="connsiteY66" fmla="*/ 8991 h 10294"/>
                  <a:gd name="connsiteX67" fmla="*/ 6363 w 10003"/>
                  <a:gd name="connsiteY67" fmla="*/ 9024 h 10294"/>
                  <a:gd name="connsiteX68" fmla="*/ 6490 w 10003"/>
                  <a:gd name="connsiteY68" fmla="*/ 9070 h 10294"/>
                  <a:gd name="connsiteX69" fmla="*/ 6606 w 10003"/>
                  <a:gd name="connsiteY69" fmla="*/ 9137 h 10294"/>
                  <a:gd name="connsiteX70" fmla="*/ 6712 w 10003"/>
                  <a:gd name="connsiteY70" fmla="*/ 9216 h 10294"/>
                  <a:gd name="connsiteX71" fmla="*/ 6807 w 10003"/>
                  <a:gd name="connsiteY71" fmla="*/ 9302 h 10294"/>
                  <a:gd name="connsiteX72" fmla="*/ 6882 w 10003"/>
                  <a:gd name="connsiteY72" fmla="*/ 9415 h 10294"/>
                  <a:gd name="connsiteX73" fmla="*/ 6949 w 10003"/>
                  <a:gd name="connsiteY73" fmla="*/ 9527 h 10294"/>
                  <a:gd name="connsiteX74" fmla="*/ 3113 w 10003"/>
                  <a:gd name="connsiteY74" fmla="*/ 9527 h 10294"/>
                  <a:gd name="connsiteX75" fmla="*/ 3152 w 10003"/>
                  <a:gd name="connsiteY75" fmla="*/ 9441 h 10294"/>
                  <a:gd name="connsiteX76" fmla="*/ 3206 w 10003"/>
                  <a:gd name="connsiteY76" fmla="*/ 9355 h 10294"/>
                  <a:gd name="connsiteX77" fmla="*/ 3261 w 10003"/>
                  <a:gd name="connsiteY77" fmla="*/ 9289 h 10294"/>
                  <a:gd name="connsiteX78" fmla="*/ 3332 w 10003"/>
                  <a:gd name="connsiteY78" fmla="*/ 9223 h 10294"/>
                  <a:gd name="connsiteX79" fmla="*/ 3400 w 10003"/>
                  <a:gd name="connsiteY79" fmla="*/ 9170 h 10294"/>
                  <a:gd name="connsiteX80" fmla="*/ 3481 w 10003"/>
                  <a:gd name="connsiteY80" fmla="*/ 9117 h 10294"/>
                  <a:gd name="connsiteX81" fmla="*/ 3562 w 10003"/>
                  <a:gd name="connsiteY81" fmla="*/ 9077 h 10294"/>
                  <a:gd name="connsiteX82" fmla="*/ 3657 w 10003"/>
                  <a:gd name="connsiteY82" fmla="*/ 9044 h 10294"/>
                  <a:gd name="connsiteX83" fmla="*/ 3657 w 10003"/>
                  <a:gd name="connsiteY83" fmla="*/ 8195 h 10294"/>
                  <a:gd name="connsiteX84" fmla="*/ 1350 w 10003"/>
                  <a:gd name="connsiteY84" fmla="*/ 9184 h 10294"/>
                  <a:gd name="connsiteX85" fmla="*/ 1106 w 10003"/>
                  <a:gd name="connsiteY85" fmla="*/ 9282 h 10294"/>
                  <a:gd name="connsiteX86" fmla="*/ 3 w 10003"/>
                  <a:gd name="connsiteY86" fmla="*/ 7088 h 10294"/>
                  <a:gd name="connsiteX87" fmla="*/ 1466 w 10003"/>
                  <a:gd name="connsiteY87" fmla="*/ 9426 h 10294"/>
                  <a:gd name="connsiteX88" fmla="*/ 6229 w 10003"/>
                  <a:gd name="connsiteY88" fmla="*/ 10294 h 10294"/>
                  <a:gd name="connsiteX89" fmla="*/ 8632 w 10003"/>
                  <a:gd name="connsiteY89" fmla="*/ 9231 h 10294"/>
                  <a:gd name="connsiteX90" fmla="*/ 9121 w 10003"/>
                  <a:gd name="connsiteY90" fmla="*/ 8935 h 10294"/>
                  <a:gd name="connsiteX0" fmla="*/ 9121 w 10003"/>
                  <a:gd name="connsiteY0" fmla="*/ 8935 h 10294"/>
                  <a:gd name="connsiteX1" fmla="*/ 10003 w 10003"/>
                  <a:gd name="connsiteY1" fmla="*/ 7381 h 10294"/>
                  <a:gd name="connsiteX2" fmla="*/ 9176 w 10003"/>
                  <a:gd name="connsiteY2" fmla="*/ 7381 h 10294"/>
                  <a:gd name="connsiteX3" fmla="*/ 9176 w 10003"/>
                  <a:gd name="connsiteY3" fmla="*/ 4128 h 10294"/>
                  <a:gd name="connsiteX4" fmla="*/ 7136 w 10003"/>
                  <a:gd name="connsiteY4" fmla="*/ 4128 h 10294"/>
                  <a:gd name="connsiteX5" fmla="*/ 7136 w 10003"/>
                  <a:gd name="connsiteY5" fmla="*/ 3816 h 10294"/>
                  <a:gd name="connsiteX6" fmla="*/ 8767 w 10003"/>
                  <a:gd name="connsiteY6" fmla="*/ 3816 h 10294"/>
                  <a:gd name="connsiteX7" fmla="*/ 8767 w 10003"/>
                  <a:gd name="connsiteY7" fmla="*/ 3498 h 10294"/>
                  <a:gd name="connsiteX8" fmla="*/ 7136 w 10003"/>
                  <a:gd name="connsiteY8" fmla="*/ 3498 h 10294"/>
                  <a:gd name="connsiteX9" fmla="*/ 7136 w 10003"/>
                  <a:gd name="connsiteY9" fmla="*/ 1365 h 10294"/>
                  <a:gd name="connsiteX10" fmla="*/ 4736 w 10003"/>
                  <a:gd name="connsiteY10" fmla="*/ 550 h 10294"/>
                  <a:gd name="connsiteX11" fmla="*/ 4736 w 10003"/>
                  <a:gd name="connsiteY11" fmla="*/ 5672 h 10294"/>
                  <a:gd name="connsiteX12" fmla="*/ 4356 w 10003"/>
                  <a:gd name="connsiteY12" fmla="*/ 5678 h 10294"/>
                  <a:gd name="connsiteX13" fmla="*/ 4356 w 10003"/>
                  <a:gd name="connsiteY13" fmla="*/ 1756 h 10294"/>
                  <a:gd name="connsiteX14" fmla="*/ 3549 w 10003"/>
                  <a:gd name="connsiteY14" fmla="*/ 2061 h 10294"/>
                  <a:gd name="connsiteX15" fmla="*/ 3113 w 10003"/>
                  <a:gd name="connsiteY15" fmla="*/ 2061 h 10294"/>
                  <a:gd name="connsiteX16" fmla="*/ 3113 w 10003"/>
                  <a:gd name="connsiteY16" fmla="*/ 0 h 10294"/>
                  <a:gd name="connsiteX17" fmla="*/ 2952 w 10003"/>
                  <a:gd name="connsiteY17" fmla="*/ 0 h 10294"/>
                  <a:gd name="connsiteX18" fmla="*/ 2952 w 10003"/>
                  <a:gd name="connsiteY18" fmla="*/ 2061 h 10294"/>
                  <a:gd name="connsiteX19" fmla="*/ 2582 w 10003"/>
                  <a:gd name="connsiteY19" fmla="*/ 2061 h 10294"/>
                  <a:gd name="connsiteX20" fmla="*/ 2582 w 10003"/>
                  <a:gd name="connsiteY20" fmla="*/ 2492 h 10294"/>
                  <a:gd name="connsiteX21" fmla="*/ 1917 w 10003"/>
                  <a:gd name="connsiteY21" fmla="*/ 2815 h 10294"/>
                  <a:gd name="connsiteX22" fmla="*/ 1917 w 10003"/>
                  <a:gd name="connsiteY22" fmla="*/ 4413 h 10294"/>
                  <a:gd name="connsiteX23" fmla="*/ 1561 w 10003"/>
                  <a:gd name="connsiteY23" fmla="*/ 4413 h 10294"/>
                  <a:gd name="connsiteX24" fmla="*/ 1561 w 10003"/>
                  <a:gd name="connsiteY24" fmla="*/ 4837 h 10294"/>
                  <a:gd name="connsiteX25" fmla="*/ 1917 w 10003"/>
                  <a:gd name="connsiteY25" fmla="*/ 4837 h 10294"/>
                  <a:gd name="connsiteX26" fmla="*/ 1917 w 10003"/>
                  <a:gd name="connsiteY26" fmla="*/ 5367 h 10294"/>
                  <a:gd name="connsiteX27" fmla="*/ 1561 w 10003"/>
                  <a:gd name="connsiteY27" fmla="*/ 5367 h 10294"/>
                  <a:gd name="connsiteX28" fmla="*/ 1561 w 10003"/>
                  <a:gd name="connsiteY28" fmla="*/ 5791 h 10294"/>
                  <a:gd name="connsiteX29" fmla="*/ 1917 w 10003"/>
                  <a:gd name="connsiteY29" fmla="*/ 5791 h 10294"/>
                  <a:gd name="connsiteX30" fmla="*/ 1917 w 10003"/>
                  <a:gd name="connsiteY30" fmla="*/ 7043 h 10294"/>
                  <a:gd name="connsiteX31" fmla="*/ 856 w 10003"/>
                  <a:gd name="connsiteY31" fmla="*/ 7043 h 10294"/>
                  <a:gd name="connsiteX32" fmla="*/ 856 w 10003"/>
                  <a:gd name="connsiteY32" fmla="*/ 7818 h 10294"/>
                  <a:gd name="connsiteX33" fmla="*/ 1400 w 10003"/>
                  <a:gd name="connsiteY33" fmla="*/ 7838 h 10294"/>
                  <a:gd name="connsiteX34" fmla="*/ 2137 w 10003"/>
                  <a:gd name="connsiteY34" fmla="*/ 7315 h 10294"/>
                  <a:gd name="connsiteX35" fmla="*/ 2131 w 10003"/>
                  <a:gd name="connsiteY35" fmla="*/ 7818 h 10294"/>
                  <a:gd name="connsiteX36" fmla="*/ 2810 w 10003"/>
                  <a:gd name="connsiteY36" fmla="*/ 7368 h 10294"/>
                  <a:gd name="connsiteX37" fmla="*/ 2810 w 10003"/>
                  <a:gd name="connsiteY37" fmla="*/ 7818 h 10294"/>
                  <a:gd name="connsiteX38" fmla="*/ 3481 w 10003"/>
                  <a:gd name="connsiteY38" fmla="*/ 7361 h 10294"/>
                  <a:gd name="connsiteX39" fmla="*/ 3487 w 10003"/>
                  <a:gd name="connsiteY39" fmla="*/ 7811 h 10294"/>
                  <a:gd name="connsiteX40" fmla="*/ 4133 w 10003"/>
                  <a:gd name="connsiteY40" fmla="*/ 7328 h 10294"/>
                  <a:gd name="connsiteX41" fmla="*/ 4133 w 10003"/>
                  <a:gd name="connsiteY41" fmla="*/ 8613 h 10294"/>
                  <a:gd name="connsiteX42" fmla="*/ 4208 w 10003"/>
                  <a:gd name="connsiteY42" fmla="*/ 8520 h 10294"/>
                  <a:gd name="connsiteX43" fmla="*/ 4281 w 10003"/>
                  <a:gd name="connsiteY43" fmla="*/ 8434 h 10294"/>
                  <a:gd name="connsiteX44" fmla="*/ 4371 w 10003"/>
                  <a:gd name="connsiteY44" fmla="*/ 8361 h 10294"/>
                  <a:gd name="connsiteX45" fmla="*/ 4470 w 10003"/>
                  <a:gd name="connsiteY45" fmla="*/ 8295 h 10294"/>
                  <a:gd name="connsiteX46" fmla="*/ 4570 w 10003"/>
                  <a:gd name="connsiteY46" fmla="*/ 8249 h 10294"/>
                  <a:gd name="connsiteX47" fmla="*/ 4677 w 10003"/>
                  <a:gd name="connsiteY47" fmla="*/ 8215 h 10294"/>
                  <a:gd name="connsiteX48" fmla="*/ 4789 w 10003"/>
                  <a:gd name="connsiteY48" fmla="*/ 8189 h 10294"/>
                  <a:gd name="connsiteX49" fmla="*/ 4918 w 10003"/>
                  <a:gd name="connsiteY49" fmla="*/ 8182 h 10294"/>
                  <a:gd name="connsiteX50" fmla="*/ 5094 w 10003"/>
                  <a:gd name="connsiteY50" fmla="*/ 8195 h 10294"/>
                  <a:gd name="connsiteX51" fmla="*/ 5269 w 10003"/>
                  <a:gd name="connsiteY51" fmla="*/ 8242 h 10294"/>
                  <a:gd name="connsiteX52" fmla="*/ 5409 w 10003"/>
                  <a:gd name="connsiteY52" fmla="*/ 8321 h 10294"/>
                  <a:gd name="connsiteX53" fmla="*/ 5552 w 10003"/>
                  <a:gd name="connsiteY53" fmla="*/ 8421 h 10294"/>
                  <a:gd name="connsiteX54" fmla="*/ 5673 w 10003"/>
                  <a:gd name="connsiteY54" fmla="*/ 8540 h 10294"/>
                  <a:gd name="connsiteX55" fmla="*/ 5753 w 10003"/>
                  <a:gd name="connsiteY55" fmla="*/ 8686 h 10294"/>
                  <a:gd name="connsiteX56" fmla="*/ 5827 w 10003"/>
                  <a:gd name="connsiteY56" fmla="*/ 8838 h 10294"/>
                  <a:gd name="connsiteX57" fmla="*/ 5852 w 10003"/>
                  <a:gd name="connsiteY57" fmla="*/ 9004 h 10294"/>
                  <a:gd name="connsiteX58" fmla="*/ 5886 w 10003"/>
                  <a:gd name="connsiteY58" fmla="*/ 8997 h 10294"/>
                  <a:gd name="connsiteX59" fmla="*/ 5913 w 10003"/>
                  <a:gd name="connsiteY59" fmla="*/ 8997 h 10294"/>
                  <a:gd name="connsiteX60" fmla="*/ 5940 w 10003"/>
                  <a:gd name="connsiteY60" fmla="*/ 8991 h 10294"/>
                  <a:gd name="connsiteX61" fmla="*/ 5966 w 10003"/>
                  <a:gd name="connsiteY61" fmla="*/ 8991 h 10294"/>
                  <a:gd name="connsiteX62" fmla="*/ 6000 w 10003"/>
                  <a:gd name="connsiteY62" fmla="*/ 8984 h 10294"/>
                  <a:gd name="connsiteX63" fmla="*/ 6032 w 10003"/>
                  <a:gd name="connsiteY63" fmla="*/ 8984 h 10294"/>
                  <a:gd name="connsiteX64" fmla="*/ 6060 w 10003"/>
                  <a:gd name="connsiteY64" fmla="*/ 8984 h 10294"/>
                  <a:gd name="connsiteX65" fmla="*/ 6095 w 10003"/>
                  <a:gd name="connsiteY65" fmla="*/ 8984 h 10294"/>
                  <a:gd name="connsiteX66" fmla="*/ 6235 w 10003"/>
                  <a:gd name="connsiteY66" fmla="*/ 8991 h 10294"/>
                  <a:gd name="connsiteX67" fmla="*/ 6363 w 10003"/>
                  <a:gd name="connsiteY67" fmla="*/ 9024 h 10294"/>
                  <a:gd name="connsiteX68" fmla="*/ 6490 w 10003"/>
                  <a:gd name="connsiteY68" fmla="*/ 9070 h 10294"/>
                  <a:gd name="connsiteX69" fmla="*/ 6606 w 10003"/>
                  <a:gd name="connsiteY69" fmla="*/ 9137 h 10294"/>
                  <a:gd name="connsiteX70" fmla="*/ 6712 w 10003"/>
                  <a:gd name="connsiteY70" fmla="*/ 9216 h 10294"/>
                  <a:gd name="connsiteX71" fmla="*/ 6807 w 10003"/>
                  <a:gd name="connsiteY71" fmla="*/ 9302 h 10294"/>
                  <a:gd name="connsiteX72" fmla="*/ 6882 w 10003"/>
                  <a:gd name="connsiteY72" fmla="*/ 9415 h 10294"/>
                  <a:gd name="connsiteX73" fmla="*/ 6949 w 10003"/>
                  <a:gd name="connsiteY73" fmla="*/ 9527 h 10294"/>
                  <a:gd name="connsiteX74" fmla="*/ 3113 w 10003"/>
                  <a:gd name="connsiteY74" fmla="*/ 9527 h 10294"/>
                  <a:gd name="connsiteX75" fmla="*/ 3152 w 10003"/>
                  <a:gd name="connsiteY75" fmla="*/ 9441 h 10294"/>
                  <a:gd name="connsiteX76" fmla="*/ 3206 w 10003"/>
                  <a:gd name="connsiteY76" fmla="*/ 9355 h 10294"/>
                  <a:gd name="connsiteX77" fmla="*/ 3261 w 10003"/>
                  <a:gd name="connsiteY77" fmla="*/ 9289 h 10294"/>
                  <a:gd name="connsiteX78" fmla="*/ 3332 w 10003"/>
                  <a:gd name="connsiteY78" fmla="*/ 9223 h 10294"/>
                  <a:gd name="connsiteX79" fmla="*/ 3400 w 10003"/>
                  <a:gd name="connsiteY79" fmla="*/ 9170 h 10294"/>
                  <a:gd name="connsiteX80" fmla="*/ 3481 w 10003"/>
                  <a:gd name="connsiteY80" fmla="*/ 9117 h 10294"/>
                  <a:gd name="connsiteX81" fmla="*/ 3562 w 10003"/>
                  <a:gd name="connsiteY81" fmla="*/ 9077 h 10294"/>
                  <a:gd name="connsiteX82" fmla="*/ 3657 w 10003"/>
                  <a:gd name="connsiteY82" fmla="*/ 9044 h 10294"/>
                  <a:gd name="connsiteX83" fmla="*/ 3657 w 10003"/>
                  <a:gd name="connsiteY83" fmla="*/ 8195 h 10294"/>
                  <a:gd name="connsiteX84" fmla="*/ 1350 w 10003"/>
                  <a:gd name="connsiteY84" fmla="*/ 9184 h 10294"/>
                  <a:gd name="connsiteX85" fmla="*/ 1106 w 10003"/>
                  <a:gd name="connsiteY85" fmla="*/ 9282 h 10294"/>
                  <a:gd name="connsiteX86" fmla="*/ 3 w 10003"/>
                  <a:gd name="connsiteY86" fmla="*/ 7088 h 10294"/>
                  <a:gd name="connsiteX87" fmla="*/ 1851 w 10003"/>
                  <a:gd name="connsiteY87" fmla="*/ 9877 h 10294"/>
                  <a:gd name="connsiteX88" fmla="*/ 6229 w 10003"/>
                  <a:gd name="connsiteY88" fmla="*/ 10294 h 10294"/>
                  <a:gd name="connsiteX89" fmla="*/ 8632 w 10003"/>
                  <a:gd name="connsiteY89" fmla="*/ 9231 h 10294"/>
                  <a:gd name="connsiteX90" fmla="*/ 9121 w 10003"/>
                  <a:gd name="connsiteY90" fmla="*/ 8935 h 10294"/>
                  <a:gd name="connsiteX0" fmla="*/ 9121 w 10003"/>
                  <a:gd name="connsiteY0" fmla="*/ 8935 h 10294"/>
                  <a:gd name="connsiteX1" fmla="*/ 10003 w 10003"/>
                  <a:gd name="connsiteY1" fmla="*/ 7381 h 10294"/>
                  <a:gd name="connsiteX2" fmla="*/ 9176 w 10003"/>
                  <a:gd name="connsiteY2" fmla="*/ 7381 h 10294"/>
                  <a:gd name="connsiteX3" fmla="*/ 9176 w 10003"/>
                  <a:gd name="connsiteY3" fmla="*/ 4128 h 10294"/>
                  <a:gd name="connsiteX4" fmla="*/ 7136 w 10003"/>
                  <a:gd name="connsiteY4" fmla="*/ 4128 h 10294"/>
                  <a:gd name="connsiteX5" fmla="*/ 7136 w 10003"/>
                  <a:gd name="connsiteY5" fmla="*/ 3816 h 10294"/>
                  <a:gd name="connsiteX6" fmla="*/ 8767 w 10003"/>
                  <a:gd name="connsiteY6" fmla="*/ 3816 h 10294"/>
                  <a:gd name="connsiteX7" fmla="*/ 8767 w 10003"/>
                  <a:gd name="connsiteY7" fmla="*/ 3498 h 10294"/>
                  <a:gd name="connsiteX8" fmla="*/ 7136 w 10003"/>
                  <a:gd name="connsiteY8" fmla="*/ 3498 h 10294"/>
                  <a:gd name="connsiteX9" fmla="*/ 7136 w 10003"/>
                  <a:gd name="connsiteY9" fmla="*/ 1365 h 10294"/>
                  <a:gd name="connsiteX10" fmla="*/ 4736 w 10003"/>
                  <a:gd name="connsiteY10" fmla="*/ 550 h 10294"/>
                  <a:gd name="connsiteX11" fmla="*/ 4736 w 10003"/>
                  <a:gd name="connsiteY11" fmla="*/ 5672 h 10294"/>
                  <a:gd name="connsiteX12" fmla="*/ 4356 w 10003"/>
                  <a:gd name="connsiteY12" fmla="*/ 5678 h 10294"/>
                  <a:gd name="connsiteX13" fmla="*/ 4356 w 10003"/>
                  <a:gd name="connsiteY13" fmla="*/ 1756 h 10294"/>
                  <a:gd name="connsiteX14" fmla="*/ 3549 w 10003"/>
                  <a:gd name="connsiteY14" fmla="*/ 2061 h 10294"/>
                  <a:gd name="connsiteX15" fmla="*/ 3113 w 10003"/>
                  <a:gd name="connsiteY15" fmla="*/ 2061 h 10294"/>
                  <a:gd name="connsiteX16" fmla="*/ 3113 w 10003"/>
                  <a:gd name="connsiteY16" fmla="*/ 0 h 10294"/>
                  <a:gd name="connsiteX17" fmla="*/ 2952 w 10003"/>
                  <a:gd name="connsiteY17" fmla="*/ 0 h 10294"/>
                  <a:gd name="connsiteX18" fmla="*/ 2952 w 10003"/>
                  <a:gd name="connsiteY18" fmla="*/ 2061 h 10294"/>
                  <a:gd name="connsiteX19" fmla="*/ 2582 w 10003"/>
                  <a:gd name="connsiteY19" fmla="*/ 2061 h 10294"/>
                  <a:gd name="connsiteX20" fmla="*/ 2582 w 10003"/>
                  <a:gd name="connsiteY20" fmla="*/ 2492 h 10294"/>
                  <a:gd name="connsiteX21" fmla="*/ 1917 w 10003"/>
                  <a:gd name="connsiteY21" fmla="*/ 2815 h 10294"/>
                  <a:gd name="connsiteX22" fmla="*/ 1917 w 10003"/>
                  <a:gd name="connsiteY22" fmla="*/ 4413 h 10294"/>
                  <a:gd name="connsiteX23" fmla="*/ 1561 w 10003"/>
                  <a:gd name="connsiteY23" fmla="*/ 4413 h 10294"/>
                  <a:gd name="connsiteX24" fmla="*/ 1561 w 10003"/>
                  <a:gd name="connsiteY24" fmla="*/ 4837 h 10294"/>
                  <a:gd name="connsiteX25" fmla="*/ 1917 w 10003"/>
                  <a:gd name="connsiteY25" fmla="*/ 4837 h 10294"/>
                  <a:gd name="connsiteX26" fmla="*/ 1917 w 10003"/>
                  <a:gd name="connsiteY26" fmla="*/ 5367 h 10294"/>
                  <a:gd name="connsiteX27" fmla="*/ 1561 w 10003"/>
                  <a:gd name="connsiteY27" fmla="*/ 5367 h 10294"/>
                  <a:gd name="connsiteX28" fmla="*/ 1561 w 10003"/>
                  <a:gd name="connsiteY28" fmla="*/ 5791 h 10294"/>
                  <a:gd name="connsiteX29" fmla="*/ 1917 w 10003"/>
                  <a:gd name="connsiteY29" fmla="*/ 5791 h 10294"/>
                  <a:gd name="connsiteX30" fmla="*/ 1917 w 10003"/>
                  <a:gd name="connsiteY30" fmla="*/ 7043 h 10294"/>
                  <a:gd name="connsiteX31" fmla="*/ 856 w 10003"/>
                  <a:gd name="connsiteY31" fmla="*/ 7043 h 10294"/>
                  <a:gd name="connsiteX32" fmla="*/ 856 w 10003"/>
                  <a:gd name="connsiteY32" fmla="*/ 7818 h 10294"/>
                  <a:gd name="connsiteX33" fmla="*/ 1400 w 10003"/>
                  <a:gd name="connsiteY33" fmla="*/ 7838 h 10294"/>
                  <a:gd name="connsiteX34" fmla="*/ 2137 w 10003"/>
                  <a:gd name="connsiteY34" fmla="*/ 7315 h 10294"/>
                  <a:gd name="connsiteX35" fmla="*/ 2131 w 10003"/>
                  <a:gd name="connsiteY35" fmla="*/ 7818 h 10294"/>
                  <a:gd name="connsiteX36" fmla="*/ 2810 w 10003"/>
                  <a:gd name="connsiteY36" fmla="*/ 7368 h 10294"/>
                  <a:gd name="connsiteX37" fmla="*/ 2810 w 10003"/>
                  <a:gd name="connsiteY37" fmla="*/ 7818 h 10294"/>
                  <a:gd name="connsiteX38" fmla="*/ 3481 w 10003"/>
                  <a:gd name="connsiteY38" fmla="*/ 7361 h 10294"/>
                  <a:gd name="connsiteX39" fmla="*/ 3487 w 10003"/>
                  <a:gd name="connsiteY39" fmla="*/ 7811 h 10294"/>
                  <a:gd name="connsiteX40" fmla="*/ 4133 w 10003"/>
                  <a:gd name="connsiteY40" fmla="*/ 7328 h 10294"/>
                  <a:gd name="connsiteX41" fmla="*/ 4133 w 10003"/>
                  <a:gd name="connsiteY41" fmla="*/ 8613 h 10294"/>
                  <a:gd name="connsiteX42" fmla="*/ 4208 w 10003"/>
                  <a:gd name="connsiteY42" fmla="*/ 8520 h 10294"/>
                  <a:gd name="connsiteX43" fmla="*/ 4281 w 10003"/>
                  <a:gd name="connsiteY43" fmla="*/ 8434 h 10294"/>
                  <a:gd name="connsiteX44" fmla="*/ 4371 w 10003"/>
                  <a:gd name="connsiteY44" fmla="*/ 8361 h 10294"/>
                  <a:gd name="connsiteX45" fmla="*/ 4470 w 10003"/>
                  <a:gd name="connsiteY45" fmla="*/ 8295 h 10294"/>
                  <a:gd name="connsiteX46" fmla="*/ 4570 w 10003"/>
                  <a:gd name="connsiteY46" fmla="*/ 8249 h 10294"/>
                  <a:gd name="connsiteX47" fmla="*/ 4677 w 10003"/>
                  <a:gd name="connsiteY47" fmla="*/ 8215 h 10294"/>
                  <a:gd name="connsiteX48" fmla="*/ 4789 w 10003"/>
                  <a:gd name="connsiteY48" fmla="*/ 8189 h 10294"/>
                  <a:gd name="connsiteX49" fmla="*/ 4918 w 10003"/>
                  <a:gd name="connsiteY49" fmla="*/ 8182 h 10294"/>
                  <a:gd name="connsiteX50" fmla="*/ 5094 w 10003"/>
                  <a:gd name="connsiteY50" fmla="*/ 8195 h 10294"/>
                  <a:gd name="connsiteX51" fmla="*/ 5269 w 10003"/>
                  <a:gd name="connsiteY51" fmla="*/ 8242 h 10294"/>
                  <a:gd name="connsiteX52" fmla="*/ 5409 w 10003"/>
                  <a:gd name="connsiteY52" fmla="*/ 8321 h 10294"/>
                  <a:gd name="connsiteX53" fmla="*/ 5552 w 10003"/>
                  <a:gd name="connsiteY53" fmla="*/ 8421 h 10294"/>
                  <a:gd name="connsiteX54" fmla="*/ 5673 w 10003"/>
                  <a:gd name="connsiteY54" fmla="*/ 8540 h 10294"/>
                  <a:gd name="connsiteX55" fmla="*/ 5753 w 10003"/>
                  <a:gd name="connsiteY55" fmla="*/ 8686 h 10294"/>
                  <a:gd name="connsiteX56" fmla="*/ 5827 w 10003"/>
                  <a:gd name="connsiteY56" fmla="*/ 8838 h 10294"/>
                  <a:gd name="connsiteX57" fmla="*/ 5852 w 10003"/>
                  <a:gd name="connsiteY57" fmla="*/ 9004 h 10294"/>
                  <a:gd name="connsiteX58" fmla="*/ 5886 w 10003"/>
                  <a:gd name="connsiteY58" fmla="*/ 8997 h 10294"/>
                  <a:gd name="connsiteX59" fmla="*/ 5913 w 10003"/>
                  <a:gd name="connsiteY59" fmla="*/ 8997 h 10294"/>
                  <a:gd name="connsiteX60" fmla="*/ 5940 w 10003"/>
                  <a:gd name="connsiteY60" fmla="*/ 8991 h 10294"/>
                  <a:gd name="connsiteX61" fmla="*/ 5966 w 10003"/>
                  <a:gd name="connsiteY61" fmla="*/ 8991 h 10294"/>
                  <a:gd name="connsiteX62" fmla="*/ 6000 w 10003"/>
                  <a:gd name="connsiteY62" fmla="*/ 8984 h 10294"/>
                  <a:gd name="connsiteX63" fmla="*/ 6032 w 10003"/>
                  <a:gd name="connsiteY63" fmla="*/ 8984 h 10294"/>
                  <a:gd name="connsiteX64" fmla="*/ 6060 w 10003"/>
                  <a:gd name="connsiteY64" fmla="*/ 8984 h 10294"/>
                  <a:gd name="connsiteX65" fmla="*/ 6095 w 10003"/>
                  <a:gd name="connsiteY65" fmla="*/ 8984 h 10294"/>
                  <a:gd name="connsiteX66" fmla="*/ 6235 w 10003"/>
                  <a:gd name="connsiteY66" fmla="*/ 8991 h 10294"/>
                  <a:gd name="connsiteX67" fmla="*/ 6363 w 10003"/>
                  <a:gd name="connsiteY67" fmla="*/ 9024 h 10294"/>
                  <a:gd name="connsiteX68" fmla="*/ 6490 w 10003"/>
                  <a:gd name="connsiteY68" fmla="*/ 9070 h 10294"/>
                  <a:gd name="connsiteX69" fmla="*/ 6606 w 10003"/>
                  <a:gd name="connsiteY69" fmla="*/ 9137 h 10294"/>
                  <a:gd name="connsiteX70" fmla="*/ 6712 w 10003"/>
                  <a:gd name="connsiteY70" fmla="*/ 9216 h 10294"/>
                  <a:gd name="connsiteX71" fmla="*/ 6807 w 10003"/>
                  <a:gd name="connsiteY71" fmla="*/ 9302 h 10294"/>
                  <a:gd name="connsiteX72" fmla="*/ 6882 w 10003"/>
                  <a:gd name="connsiteY72" fmla="*/ 9415 h 10294"/>
                  <a:gd name="connsiteX73" fmla="*/ 6949 w 10003"/>
                  <a:gd name="connsiteY73" fmla="*/ 9527 h 10294"/>
                  <a:gd name="connsiteX74" fmla="*/ 3113 w 10003"/>
                  <a:gd name="connsiteY74" fmla="*/ 9527 h 10294"/>
                  <a:gd name="connsiteX75" fmla="*/ 3152 w 10003"/>
                  <a:gd name="connsiteY75" fmla="*/ 9441 h 10294"/>
                  <a:gd name="connsiteX76" fmla="*/ 3206 w 10003"/>
                  <a:gd name="connsiteY76" fmla="*/ 9355 h 10294"/>
                  <a:gd name="connsiteX77" fmla="*/ 3261 w 10003"/>
                  <a:gd name="connsiteY77" fmla="*/ 9289 h 10294"/>
                  <a:gd name="connsiteX78" fmla="*/ 3332 w 10003"/>
                  <a:gd name="connsiteY78" fmla="*/ 9223 h 10294"/>
                  <a:gd name="connsiteX79" fmla="*/ 3400 w 10003"/>
                  <a:gd name="connsiteY79" fmla="*/ 9170 h 10294"/>
                  <a:gd name="connsiteX80" fmla="*/ 3481 w 10003"/>
                  <a:gd name="connsiteY80" fmla="*/ 9117 h 10294"/>
                  <a:gd name="connsiteX81" fmla="*/ 3562 w 10003"/>
                  <a:gd name="connsiteY81" fmla="*/ 9077 h 10294"/>
                  <a:gd name="connsiteX82" fmla="*/ 3657 w 10003"/>
                  <a:gd name="connsiteY82" fmla="*/ 9044 h 10294"/>
                  <a:gd name="connsiteX83" fmla="*/ 3657 w 10003"/>
                  <a:gd name="connsiteY83" fmla="*/ 8195 h 10294"/>
                  <a:gd name="connsiteX84" fmla="*/ 1350 w 10003"/>
                  <a:gd name="connsiteY84" fmla="*/ 9184 h 10294"/>
                  <a:gd name="connsiteX85" fmla="*/ 1362 w 10003"/>
                  <a:gd name="connsiteY85" fmla="*/ 8379 h 10294"/>
                  <a:gd name="connsiteX86" fmla="*/ 3 w 10003"/>
                  <a:gd name="connsiteY86" fmla="*/ 7088 h 10294"/>
                  <a:gd name="connsiteX87" fmla="*/ 1851 w 10003"/>
                  <a:gd name="connsiteY87" fmla="*/ 9877 h 10294"/>
                  <a:gd name="connsiteX88" fmla="*/ 6229 w 10003"/>
                  <a:gd name="connsiteY88" fmla="*/ 10294 h 10294"/>
                  <a:gd name="connsiteX89" fmla="*/ 8632 w 10003"/>
                  <a:gd name="connsiteY89" fmla="*/ 9231 h 10294"/>
                  <a:gd name="connsiteX90" fmla="*/ 9121 w 10003"/>
                  <a:gd name="connsiteY90" fmla="*/ 8935 h 10294"/>
                  <a:gd name="connsiteX0" fmla="*/ 9121 w 10003"/>
                  <a:gd name="connsiteY0" fmla="*/ 8935 h 10294"/>
                  <a:gd name="connsiteX1" fmla="*/ 10003 w 10003"/>
                  <a:gd name="connsiteY1" fmla="*/ 7381 h 10294"/>
                  <a:gd name="connsiteX2" fmla="*/ 9176 w 10003"/>
                  <a:gd name="connsiteY2" fmla="*/ 7381 h 10294"/>
                  <a:gd name="connsiteX3" fmla="*/ 9176 w 10003"/>
                  <a:gd name="connsiteY3" fmla="*/ 4128 h 10294"/>
                  <a:gd name="connsiteX4" fmla="*/ 7136 w 10003"/>
                  <a:gd name="connsiteY4" fmla="*/ 4128 h 10294"/>
                  <a:gd name="connsiteX5" fmla="*/ 7136 w 10003"/>
                  <a:gd name="connsiteY5" fmla="*/ 3816 h 10294"/>
                  <a:gd name="connsiteX6" fmla="*/ 8767 w 10003"/>
                  <a:gd name="connsiteY6" fmla="*/ 3816 h 10294"/>
                  <a:gd name="connsiteX7" fmla="*/ 8767 w 10003"/>
                  <a:gd name="connsiteY7" fmla="*/ 3498 h 10294"/>
                  <a:gd name="connsiteX8" fmla="*/ 7136 w 10003"/>
                  <a:gd name="connsiteY8" fmla="*/ 3498 h 10294"/>
                  <a:gd name="connsiteX9" fmla="*/ 7136 w 10003"/>
                  <a:gd name="connsiteY9" fmla="*/ 1365 h 10294"/>
                  <a:gd name="connsiteX10" fmla="*/ 4736 w 10003"/>
                  <a:gd name="connsiteY10" fmla="*/ 550 h 10294"/>
                  <a:gd name="connsiteX11" fmla="*/ 4736 w 10003"/>
                  <a:gd name="connsiteY11" fmla="*/ 5672 h 10294"/>
                  <a:gd name="connsiteX12" fmla="*/ 4356 w 10003"/>
                  <a:gd name="connsiteY12" fmla="*/ 5678 h 10294"/>
                  <a:gd name="connsiteX13" fmla="*/ 4356 w 10003"/>
                  <a:gd name="connsiteY13" fmla="*/ 1756 h 10294"/>
                  <a:gd name="connsiteX14" fmla="*/ 3549 w 10003"/>
                  <a:gd name="connsiteY14" fmla="*/ 2061 h 10294"/>
                  <a:gd name="connsiteX15" fmla="*/ 3113 w 10003"/>
                  <a:gd name="connsiteY15" fmla="*/ 2061 h 10294"/>
                  <a:gd name="connsiteX16" fmla="*/ 3113 w 10003"/>
                  <a:gd name="connsiteY16" fmla="*/ 0 h 10294"/>
                  <a:gd name="connsiteX17" fmla="*/ 2952 w 10003"/>
                  <a:gd name="connsiteY17" fmla="*/ 0 h 10294"/>
                  <a:gd name="connsiteX18" fmla="*/ 2952 w 10003"/>
                  <a:gd name="connsiteY18" fmla="*/ 2061 h 10294"/>
                  <a:gd name="connsiteX19" fmla="*/ 2582 w 10003"/>
                  <a:gd name="connsiteY19" fmla="*/ 2061 h 10294"/>
                  <a:gd name="connsiteX20" fmla="*/ 2582 w 10003"/>
                  <a:gd name="connsiteY20" fmla="*/ 2492 h 10294"/>
                  <a:gd name="connsiteX21" fmla="*/ 1917 w 10003"/>
                  <a:gd name="connsiteY21" fmla="*/ 2815 h 10294"/>
                  <a:gd name="connsiteX22" fmla="*/ 1917 w 10003"/>
                  <a:gd name="connsiteY22" fmla="*/ 4413 h 10294"/>
                  <a:gd name="connsiteX23" fmla="*/ 1561 w 10003"/>
                  <a:gd name="connsiteY23" fmla="*/ 4413 h 10294"/>
                  <a:gd name="connsiteX24" fmla="*/ 1561 w 10003"/>
                  <a:gd name="connsiteY24" fmla="*/ 4837 h 10294"/>
                  <a:gd name="connsiteX25" fmla="*/ 1917 w 10003"/>
                  <a:gd name="connsiteY25" fmla="*/ 4837 h 10294"/>
                  <a:gd name="connsiteX26" fmla="*/ 1917 w 10003"/>
                  <a:gd name="connsiteY26" fmla="*/ 5367 h 10294"/>
                  <a:gd name="connsiteX27" fmla="*/ 1561 w 10003"/>
                  <a:gd name="connsiteY27" fmla="*/ 5367 h 10294"/>
                  <a:gd name="connsiteX28" fmla="*/ 1561 w 10003"/>
                  <a:gd name="connsiteY28" fmla="*/ 5791 h 10294"/>
                  <a:gd name="connsiteX29" fmla="*/ 1917 w 10003"/>
                  <a:gd name="connsiteY29" fmla="*/ 5791 h 10294"/>
                  <a:gd name="connsiteX30" fmla="*/ 1917 w 10003"/>
                  <a:gd name="connsiteY30" fmla="*/ 7043 h 10294"/>
                  <a:gd name="connsiteX31" fmla="*/ 856 w 10003"/>
                  <a:gd name="connsiteY31" fmla="*/ 7043 h 10294"/>
                  <a:gd name="connsiteX32" fmla="*/ 856 w 10003"/>
                  <a:gd name="connsiteY32" fmla="*/ 7818 h 10294"/>
                  <a:gd name="connsiteX33" fmla="*/ 1400 w 10003"/>
                  <a:gd name="connsiteY33" fmla="*/ 7838 h 10294"/>
                  <a:gd name="connsiteX34" fmla="*/ 2137 w 10003"/>
                  <a:gd name="connsiteY34" fmla="*/ 7315 h 10294"/>
                  <a:gd name="connsiteX35" fmla="*/ 2131 w 10003"/>
                  <a:gd name="connsiteY35" fmla="*/ 7818 h 10294"/>
                  <a:gd name="connsiteX36" fmla="*/ 2810 w 10003"/>
                  <a:gd name="connsiteY36" fmla="*/ 7368 h 10294"/>
                  <a:gd name="connsiteX37" fmla="*/ 2810 w 10003"/>
                  <a:gd name="connsiteY37" fmla="*/ 7818 h 10294"/>
                  <a:gd name="connsiteX38" fmla="*/ 3481 w 10003"/>
                  <a:gd name="connsiteY38" fmla="*/ 7361 h 10294"/>
                  <a:gd name="connsiteX39" fmla="*/ 3487 w 10003"/>
                  <a:gd name="connsiteY39" fmla="*/ 7811 h 10294"/>
                  <a:gd name="connsiteX40" fmla="*/ 4133 w 10003"/>
                  <a:gd name="connsiteY40" fmla="*/ 7328 h 10294"/>
                  <a:gd name="connsiteX41" fmla="*/ 4133 w 10003"/>
                  <a:gd name="connsiteY41" fmla="*/ 8613 h 10294"/>
                  <a:gd name="connsiteX42" fmla="*/ 4208 w 10003"/>
                  <a:gd name="connsiteY42" fmla="*/ 8520 h 10294"/>
                  <a:gd name="connsiteX43" fmla="*/ 4281 w 10003"/>
                  <a:gd name="connsiteY43" fmla="*/ 8434 h 10294"/>
                  <a:gd name="connsiteX44" fmla="*/ 4371 w 10003"/>
                  <a:gd name="connsiteY44" fmla="*/ 8361 h 10294"/>
                  <a:gd name="connsiteX45" fmla="*/ 4470 w 10003"/>
                  <a:gd name="connsiteY45" fmla="*/ 8295 h 10294"/>
                  <a:gd name="connsiteX46" fmla="*/ 4570 w 10003"/>
                  <a:gd name="connsiteY46" fmla="*/ 8249 h 10294"/>
                  <a:gd name="connsiteX47" fmla="*/ 4677 w 10003"/>
                  <a:gd name="connsiteY47" fmla="*/ 8215 h 10294"/>
                  <a:gd name="connsiteX48" fmla="*/ 4789 w 10003"/>
                  <a:gd name="connsiteY48" fmla="*/ 8189 h 10294"/>
                  <a:gd name="connsiteX49" fmla="*/ 4918 w 10003"/>
                  <a:gd name="connsiteY49" fmla="*/ 8182 h 10294"/>
                  <a:gd name="connsiteX50" fmla="*/ 5094 w 10003"/>
                  <a:gd name="connsiteY50" fmla="*/ 8195 h 10294"/>
                  <a:gd name="connsiteX51" fmla="*/ 5269 w 10003"/>
                  <a:gd name="connsiteY51" fmla="*/ 8242 h 10294"/>
                  <a:gd name="connsiteX52" fmla="*/ 5409 w 10003"/>
                  <a:gd name="connsiteY52" fmla="*/ 8321 h 10294"/>
                  <a:gd name="connsiteX53" fmla="*/ 5552 w 10003"/>
                  <a:gd name="connsiteY53" fmla="*/ 8421 h 10294"/>
                  <a:gd name="connsiteX54" fmla="*/ 5673 w 10003"/>
                  <a:gd name="connsiteY54" fmla="*/ 8540 h 10294"/>
                  <a:gd name="connsiteX55" fmla="*/ 5753 w 10003"/>
                  <a:gd name="connsiteY55" fmla="*/ 8686 h 10294"/>
                  <a:gd name="connsiteX56" fmla="*/ 5827 w 10003"/>
                  <a:gd name="connsiteY56" fmla="*/ 8838 h 10294"/>
                  <a:gd name="connsiteX57" fmla="*/ 5852 w 10003"/>
                  <a:gd name="connsiteY57" fmla="*/ 9004 h 10294"/>
                  <a:gd name="connsiteX58" fmla="*/ 5886 w 10003"/>
                  <a:gd name="connsiteY58" fmla="*/ 8997 h 10294"/>
                  <a:gd name="connsiteX59" fmla="*/ 5913 w 10003"/>
                  <a:gd name="connsiteY59" fmla="*/ 8997 h 10294"/>
                  <a:gd name="connsiteX60" fmla="*/ 5940 w 10003"/>
                  <a:gd name="connsiteY60" fmla="*/ 8991 h 10294"/>
                  <a:gd name="connsiteX61" fmla="*/ 5966 w 10003"/>
                  <a:gd name="connsiteY61" fmla="*/ 8991 h 10294"/>
                  <a:gd name="connsiteX62" fmla="*/ 6000 w 10003"/>
                  <a:gd name="connsiteY62" fmla="*/ 8984 h 10294"/>
                  <a:gd name="connsiteX63" fmla="*/ 6032 w 10003"/>
                  <a:gd name="connsiteY63" fmla="*/ 8984 h 10294"/>
                  <a:gd name="connsiteX64" fmla="*/ 6060 w 10003"/>
                  <a:gd name="connsiteY64" fmla="*/ 8984 h 10294"/>
                  <a:gd name="connsiteX65" fmla="*/ 6095 w 10003"/>
                  <a:gd name="connsiteY65" fmla="*/ 8984 h 10294"/>
                  <a:gd name="connsiteX66" fmla="*/ 6235 w 10003"/>
                  <a:gd name="connsiteY66" fmla="*/ 8991 h 10294"/>
                  <a:gd name="connsiteX67" fmla="*/ 6363 w 10003"/>
                  <a:gd name="connsiteY67" fmla="*/ 9024 h 10294"/>
                  <a:gd name="connsiteX68" fmla="*/ 6490 w 10003"/>
                  <a:gd name="connsiteY68" fmla="*/ 9070 h 10294"/>
                  <a:gd name="connsiteX69" fmla="*/ 6606 w 10003"/>
                  <a:gd name="connsiteY69" fmla="*/ 9137 h 10294"/>
                  <a:gd name="connsiteX70" fmla="*/ 6712 w 10003"/>
                  <a:gd name="connsiteY70" fmla="*/ 9216 h 10294"/>
                  <a:gd name="connsiteX71" fmla="*/ 6807 w 10003"/>
                  <a:gd name="connsiteY71" fmla="*/ 9302 h 10294"/>
                  <a:gd name="connsiteX72" fmla="*/ 6882 w 10003"/>
                  <a:gd name="connsiteY72" fmla="*/ 9415 h 10294"/>
                  <a:gd name="connsiteX73" fmla="*/ 6949 w 10003"/>
                  <a:gd name="connsiteY73" fmla="*/ 9527 h 10294"/>
                  <a:gd name="connsiteX74" fmla="*/ 3113 w 10003"/>
                  <a:gd name="connsiteY74" fmla="*/ 9527 h 10294"/>
                  <a:gd name="connsiteX75" fmla="*/ 3152 w 10003"/>
                  <a:gd name="connsiteY75" fmla="*/ 9441 h 10294"/>
                  <a:gd name="connsiteX76" fmla="*/ 3206 w 10003"/>
                  <a:gd name="connsiteY76" fmla="*/ 9355 h 10294"/>
                  <a:gd name="connsiteX77" fmla="*/ 3261 w 10003"/>
                  <a:gd name="connsiteY77" fmla="*/ 9289 h 10294"/>
                  <a:gd name="connsiteX78" fmla="*/ 3332 w 10003"/>
                  <a:gd name="connsiteY78" fmla="*/ 9223 h 10294"/>
                  <a:gd name="connsiteX79" fmla="*/ 3400 w 10003"/>
                  <a:gd name="connsiteY79" fmla="*/ 9170 h 10294"/>
                  <a:gd name="connsiteX80" fmla="*/ 3481 w 10003"/>
                  <a:gd name="connsiteY80" fmla="*/ 9117 h 10294"/>
                  <a:gd name="connsiteX81" fmla="*/ 3562 w 10003"/>
                  <a:gd name="connsiteY81" fmla="*/ 9077 h 10294"/>
                  <a:gd name="connsiteX82" fmla="*/ 3657 w 10003"/>
                  <a:gd name="connsiteY82" fmla="*/ 9044 h 10294"/>
                  <a:gd name="connsiteX83" fmla="*/ 3657 w 10003"/>
                  <a:gd name="connsiteY83" fmla="*/ 8195 h 10294"/>
                  <a:gd name="connsiteX84" fmla="*/ 1927 w 10003"/>
                  <a:gd name="connsiteY84" fmla="*/ 8475 h 10294"/>
                  <a:gd name="connsiteX85" fmla="*/ 1362 w 10003"/>
                  <a:gd name="connsiteY85" fmla="*/ 8379 h 10294"/>
                  <a:gd name="connsiteX86" fmla="*/ 3 w 10003"/>
                  <a:gd name="connsiteY86" fmla="*/ 7088 h 10294"/>
                  <a:gd name="connsiteX87" fmla="*/ 1851 w 10003"/>
                  <a:gd name="connsiteY87" fmla="*/ 9877 h 10294"/>
                  <a:gd name="connsiteX88" fmla="*/ 6229 w 10003"/>
                  <a:gd name="connsiteY88" fmla="*/ 10294 h 10294"/>
                  <a:gd name="connsiteX89" fmla="*/ 8632 w 10003"/>
                  <a:gd name="connsiteY89" fmla="*/ 9231 h 10294"/>
                  <a:gd name="connsiteX90" fmla="*/ 9121 w 10003"/>
                  <a:gd name="connsiteY90" fmla="*/ 8935 h 10294"/>
                  <a:gd name="connsiteX0" fmla="*/ 9121 w 10003"/>
                  <a:gd name="connsiteY0" fmla="*/ 8935 h 10294"/>
                  <a:gd name="connsiteX1" fmla="*/ 10003 w 10003"/>
                  <a:gd name="connsiteY1" fmla="*/ 7381 h 10294"/>
                  <a:gd name="connsiteX2" fmla="*/ 9176 w 10003"/>
                  <a:gd name="connsiteY2" fmla="*/ 7381 h 10294"/>
                  <a:gd name="connsiteX3" fmla="*/ 9176 w 10003"/>
                  <a:gd name="connsiteY3" fmla="*/ 4128 h 10294"/>
                  <a:gd name="connsiteX4" fmla="*/ 7136 w 10003"/>
                  <a:gd name="connsiteY4" fmla="*/ 4128 h 10294"/>
                  <a:gd name="connsiteX5" fmla="*/ 7136 w 10003"/>
                  <a:gd name="connsiteY5" fmla="*/ 3816 h 10294"/>
                  <a:gd name="connsiteX6" fmla="*/ 8767 w 10003"/>
                  <a:gd name="connsiteY6" fmla="*/ 3816 h 10294"/>
                  <a:gd name="connsiteX7" fmla="*/ 8767 w 10003"/>
                  <a:gd name="connsiteY7" fmla="*/ 3498 h 10294"/>
                  <a:gd name="connsiteX8" fmla="*/ 7136 w 10003"/>
                  <a:gd name="connsiteY8" fmla="*/ 3498 h 10294"/>
                  <a:gd name="connsiteX9" fmla="*/ 7136 w 10003"/>
                  <a:gd name="connsiteY9" fmla="*/ 1365 h 10294"/>
                  <a:gd name="connsiteX10" fmla="*/ 4736 w 10003"/>
                  <a:gd name="connsiteY10" fmla="*/ 550 h 10294"/>
                  <a:gd name="connsiteX11" fmla="*/ 4736 w 10003"/>
                  <a:gd name="connsiteY11" fmla="*/ 5672 h 10294"/>
                  <a:gd name="connsiteX12" fmla="*/ 4356 w 10003"/>
                  <a:gd name="connsiteY12" fmla="*/ 5678 h 10294"/>
                  <a:gd name="connsiteX13" fmla="*/ 4356 w 10003"/>
                  <a:gd name="connsiteY13" fmla="*/ 1756 h 10294"/>
                  <a:gd name="connsiteX14" fmla="*/ 3549 w 10003"/>
                  <a:gd name="connsiteY14" fmla="*/ 2061 h 10294"/>
                  <a:gd name="connsiteX15" fmla="*/ 3113 w 10003"/>
                  <a:gd name="connsiteY15" fmla="*/ 2061 h 10294"/>
                  <a:gd name="connsiteX16" fmla="*/ 3113 w 10003"/>
                  <a:gd name="connsiteY16" fmla="*/ 0 h 10294"/>
                  <a:gd name="connsiteX17" fmla="*/ 2952 w 10003"/>
                  <a:gd name="connsiteY17" fmla="*/ 0 h 10294"/>
                  <a:gd name="connsiteX18" fmla="*/ 2952 w 10003"/>
                  <a:gd name="connsiteY18" fmla="*/ 2061 h 10294"/>
                  <a:gd name="connsiteX19" fmla="*/ 2582 w 10003"/>
                  <a:gd name="connsiteY19" fmla="*/ 2061 h 10294"/>
                  <a:gd name="connsiteX20" fmla="*/ 2582 w 10003"/>
                  <a:gd name="connsiteY20" fmla="*/ 2492 h 10294"/>
                  <a:gd name="connsiteX21" fmla="*/ 1917 w 10003"/>
                  <a:gd name="connsiteY21" fmla="*/ 2815 h 10294"/>
                  <a:gd name="connsiteX22" fmla="*/ 1917 w 10003"/>
                  <a:gd name="connsiteY22" fmla="*/ 4413 h 10294"/>
                  <a:gd name="connsiteX23" fmla="*/ 1561 w 10003"/>
                  <a:gd name="connsiteY23" fmla="*/ 4413 h 10294"/>
                  <a:gd name="connsiteX24" fmla="*/ 1561 w 10003"/>
                  <a:gd name="connsiteY24" fmla="*/ 4837 h 10294"/>
                  <a:gd name="connsiteX25" fmla="*/ 1917 w 10003"/>
                  <a:gd name="connsiteY25" fmla="*/ 4837 h 10294"/>
                  <a:gd name="connsiteX26" fmla="*/ 1917 w 10003"/>
                  <a:gd name="connsiteY26" fmla="*/ 5367 h 10294"/>
                  <a:gd name="connsiteX27" fmla="*/ 1561 w 10003"/>
                  <a:gd name="connsiteY27" fmla="*/ 5367 h 10294"/>
                  <a:gd name="connsiteX28" fmla="*/ 1561 w 10003"/>
                  <a:gd name="connsiteY28" fmla="*/ 5791 h 10294"/>
                  <a:gd name="connsiteX29" fmla="*/ 1917 w 10003"/>
                  <a:gd name="connsiteY29" fmla="*/ 5791 h 10294"/>
                  <a:gd name="connsiteX30" fmla="*/ 1917 w 10003"/>
                  <a:gd name="connsiteY30" fmla="*/ 7043 h 10294"/>
                  <a:gd name="connsiteX31" fmla="*/ 856 w 10003"/>
                  <a:gd name="connsiteY31" fmla="*/ 7043 h 10294"/>
                  <a:gd name="connsiteX32" fmla="*/ 856 w 10003"/>
                  <a:gd name="connsiteY32" fmla="*/ 7818 h 10294"/>
                  <a:gd name="connsiteX33" fmla="*/ 1400 w 10003"/>
                  <a:gd name="connsiteY33" fmla="*/ 7838 h 10294"/>
                  <a:gd name="connsiteX34" fmla="*/ 2137 w 10003"/>
                  <a:gd name="connsiteY34" fmla="*/ 7315 h 10294"/>
                  <a:gd name="connsiteX35" fmla="*/ 2131 w 10003"/>
                  <a:gd name="connsiteY35" fmla="*/ 7818 h 10294"/>
                  <a:gd name="connsiteX36" fmla="*/ 2810 w 10003"/>
                  <a:gd name="connsiteY36" fmla="*/ 7368 h 10294"/>
                  <a:gd name="connsiteX37" fmla="*/ 2810 w 10003"/>
                  <a:gd name="connsiteY37" fmla="*/ 7818 h 10294"/>
                  <a:gd name="connsiteX38" fmla="*/ 3481 w 10003"/>
                  <a:gd name="connsiteY38" fmla="*/ 7361 h 10294"/>
                  <a:gd name="connsiteX39" fmla="*/ 3487 w 10003"/>
                  <a:gd name="connsiteY39" fmla="*/ 7811 h 10294"/>
                  <a:gd name="connsiteX40" fmla="*/ 4133 w 10003"/>
                  <a:gd name="connsiteY40" fmla="*/ 7328 h 10294"/>
                  <a:gd name="connsiteX41" fmla="*/ 4133 w 10003"/>
                  <a:gd name="connsiteY41" fmla="*/ 8613 h 10294"/>
                  <a:gd name="connsiteX42" fmla="*/ 4208 w 10003"/>
                  <a:gd name="connsiteY42" fmla="*/ 8520 h 10294"/>
                  <a:gd name="connsiteX43" fmla="*/ 4281 w 10003"/>
                  <a:gd name="connsiteY43" fmla="*/ 8434 h 10294"/>
                  <a:gd name="connsiteX44" fmla="*/ 4371 w 10003"/>
                  <a:gd name="connsiteY44" fmla="*/ 8361 h 10294"/>
                  <a:gd name="connsiteX45" fmla="*/ 4470 w 10003"/>
                  <a:gd name="connsiteY45" fmla="*/ 8295 h 10294"/>
                  <a:gd name="connsiteX46" fmla="*/ 4570 w 10003"/>
                  <a:gd name="connsiteY46" fmla="*/ 8249 h 10294"/>
                  <a:gd name="connsiteX47" fmla="*/ 4677 w 10003"/>
                  <a:gd name="connsiteY47" fmla="*/ 8215 h 10294"/>
                  <a:gd name="connsiteX48" fmla="*/ 4789 w 10003"/>
                  <a:gd name="connsiteY48" fmla="*/ 8189 h 10294"/>
                  <a:gd name="connsiteX49" fmla="*/ 4918 w 10003"/>
                  <a:gd name="connsiteY49" fmla="*/ 8182 h 10294"/>
                  <a:gd name="connsiteX50" fmla="*/ 5094 w 10003"/>
                  <a:gd name="connsiteY50" fmla="*/ 8195 h 10294"/>
                  <a:gd name="connsiteX51" fmla="*/ 5269 w 10003"/>
                  <a:gd name="connsiteY51" fmla="*/ 8242 h 10294"/>
                  <a:gd name="connsiteX52" fmla="*/ 5409 w 10003"/>
                  <a:gd name="connsiteY52" fmla="*/ 8321 h 10294"/>
                  <a:gd name="connsiteX53" fmla="*/ 5552 w 10003"/>
                  <a:gd name="connsiteY53" fmla="*/ 8421 h 10294"/>
                  <a:gd name="connsiteX54" fmla="*/ 5673 w 10003"/>
                  <a:gd name="connsiteY54" fmla="*/ 8540 h 10294"/>
                  <a:gd name="connsiteX55" fmla="*/ 5753 w 10003"/>
                  <a:gd name="connsiteY55" fmla="*/ 8686 h 10294"/>
                  <a:gd name="connsiteX56" fmla="*/ 5827 w 10003"/>
                  <a:gd name="connsiteY56" fmla="*/ 8838 h 10294"/>
                  <a:gd name="connsiteX57" fmla="*/ 5852 w 10003"/>
                  <a:gd name="connsiteY57" fmla="*/ 9004 h 10294"/>
                  <a:gd name="connsiteX58" fmla="*/ 5886 w 10003"/>
                  <a:gd name="connsiteY58" fmla="*/ 8997 h 10294"/>
                  <a:gd name="connsiteX59" fmla="*/ 5913 w 10003"/>
                  <a:gd name="connsiteY59" fmla="*/ 8997 h 10294"/>
                  <a:gd name="connsiteX60" fmla="*/ 5940 w 10003"/>
                  <a:gd name="connsiteY60" fmla="*/ 8991 h 10294"/>
                  <a:gd name="connsiteX61" fmla="*/ 5966 w 10003"/>
                  <a:gd name="connsiteY61" fmla="*/ 8991 h 10294"/>
                  <a:gd name="connsiteX62" fmla="*/ 6000 w 10003"/>
                  <a:gd name="connsiteY62" fmla="*/ 8984 h 10294"/>
                  <a:gd name="connsiteX63" fmla="*/ 6032 w 10003"/>
                  <a:gd name="connsiteY63" fmla="*/ 8984 h 10294"/>
                  <a:gd name="connsiteX64" fmla="*/ 6060 w 10003"/>
                  <a:gd name="connsiteY64" fmla="*/ 8984 h 10294"/>
                  <a:gd name="connsiteX65" fmla="*/ 6095 w 10003"/>
                  <a:gd name="connsiteY65" fmla="*/ 8984 h 10294"/>
                  <a:gd name="connsiteX66" fmla="*/ 6235 w 10003"/>
                  <a:gd name="connsiteY66" fmla="*/ 8991 h 10294"/>
                  <a:gd name="connsiteX67" fmla="*/ 6363 w 10003"/>
                  <a:gd name="connsiteY67" fmla="*/ 9024 h 10294"/>
                  <a:gd name="connsiteX68" fmla="*/ 6490 w 10003"/>
                  <a:gd name="connsiteY68" fmla="*/ 9070 h 10294"/>
                  <a:gd name="connsiteX69" fmla="*/ 6606 w 10003"/>
                  <a:gd name="connsiteY69" fmla="*/ 9137 h 10294"/>
                  <a:gd name="connsiteX70" fmla="*/ 6712 w 10003"/>
                  <a:gd name="connsiteY70" fmla="*/ 9216 h 10294"/>
                  <a:gd name="connsiteX71" fmla="*/ 6807 w 10003"/>
                  <a:gd name="connsiteY71" fmla="*/ 9302 h 10294"/>
                  <a:gd name="connsiteX72" fmla="*/ 6882 w 10003"/>
                  <a:gd name="connsiteY72" fmla="*/ 9415 h 10294"/>
                  <a:gd name="connsiteX73" fmla="*/ 6949 w 10003"/>
                  <a:gd name="connsiteY73" fmla="*/ 9527 h 10294"/>
                  <a:gd name="connsiteX74" fmla="*/ 3113 w 10003"/>
                  <a:gd name="connsiteY74" fmla="*/ 9527 h 10294"/>
                  <a:gd name="connsiteX75" fmla="*/ 3152 w 10003"/>
                  <a:gd name="connsiteY75" fmla="*/ 9441 h 10294"/>
                  <a:gd name="connsiteX76" fmla="*/ 3206 w 10003"/>
                  <a:gd name="connsiteY76" fmla="*/ 9355 h 10294"/>
                  <a:gd name="connsiteX77" fmla="*/ 3261 w 10003"/>
                  <a:gd name="connsiteY77" fmla="*/ 9289 h 10294"/>
                  <a:gd name="connsiteX78" fmla="*/ 3332 w 10003"/>
                  <a:gd name="connsiteY78" fmla="*/ 9223 h 10294"/>
                  <a:gd name="connsiteX79" fmla="*/ 3400 w 10003"/>
                  <a:gd name="connsiteY79" fmla="*/ 9170 h 10294"/>
                  <a:gd name="connsiteX80" fmla="*/ 3481 w 10003"/>
                  <a:gd name="connsiteY80" fmla="*/ 9117 h 10294"/>
                  <a:gd name="connsiteX81" fmla="*/ 3562 w 10003"/>
                  <a:gd name="connsiteY81" fmla="*/ 9077 h 10294"/>
                  <a:gd name="connsiteX82" fmla="*/ 3657 w 10003"/>
                  <a:gd name="connsiteY82" fmla="*/ 9044 h 10294"/>
                  <a:gd name="connsiteX83" fmla="*/ 3657 w 10003"/>
                  <a:gd name="connsiteY83" fmla="*/ 8195 h 10294"/>
                  <a:gd name="connsiteX84" fmla="*/ 1542 w 10003"/>
                  <a:gd name="connsiteY84" fmla="*/ 8282 h 10294"/>
                  <a:gd name="connsiteX85" fmla="*/ 1362 w 10003"/>
                  <a:gd name="connsiteY85" fmla="*/ 8379 h 10294"/>
                  <a:gd name="connsiteX86" fmla="*/ 3 w 10003"/>
                  <a:gd name="connsiteY86" fmla="*/ 7088 h 10294"/>
                  <a:gd name="connsiteX87" fmla="*/ 1851 w 10003"/>
                  <a:gd name="connsiteY87" fmla="*/ 9877 h 10294"/>
                  <a:gd name="connsiteX88" fmla="*/ 6229 w 10003"/>
                  <a:gd name="connsiteY88" fmla="*/ 10294 h 10294"/>
                  <a:gd name="connsiteX89" fmla="*/ 8632 w 10003"/>
                  <a:gd name="connsiteY89" fmla="*/ 9231 h 10294"/>
                  <a:gd name="connsiteX90" fmla="*/ 9121 w 10003"/>
                  <a:gd name="connsiteY90" fmla="*/ 8935 h 10294"/>
                  <a:gd name="connsiteX0" fmla="*/ 9120 w 10002"/>
                  <a:gd name="connsiteY0" fmla="*/ 8935 h 10294"/>
                  <a:gd name="connsiteX1" fmla="*/ 10002 w 10002"/>
                  <a:gd name="connsiteY1" fmla="*/ 7381 h 10294"/>
                  <a:gd name="connsiteX2" fmla="*/ 9175 w 10002"/>
                  <a:gd name="connsiteY2" fmla="*/ 7381 h 10294"/>
                  <a:gd name="connsiteX3" fmla="*/ 9175 w 10002"/>
                  <a:gd name="connsiteY3" fmla="*/ 4128 h 10294"/>
                  <a:gd name="connsiteX4" fmla="*/ 7135 w 10002"/>
                  <a:gd name="connsiteY4" fmla="*/ 4128 h 10294"/>
                  <a:gd name="connsiteX5" fmla="*/ 7135 w 10002"/>
                  <a:gd name="connsiteY5" fmla="*/ 3816 h 10294"/>
                  <a:gd name="connsiteX6" fmla="*/ 8766 w 10002"/>
                  <a:gd name="connsiteY6" fmla="*/ 3816 h 10294"/>
                  <a:gd name="connsiteX7" fmla="*/ 8766 w 10002"/>
                  <a:gd name="connsiteY7" fmla="*/ 3498 h 10294"/>
                  <a:gd name="connsiteX8" fmla="*/ 7135 w 10002"/>
                  <a:gd name="connsiteY8" fmla="*/ 3498 h 10294"/>
                  <a:gd name="connsiteX9" fmla="*/ 7135 w 10002"/>
                  <a:gd name="connsiteY9" fmla="*/ 1365 h 10294"/>
                  <a:gd name="connsiteX10" fmla="*/ 4735 w 10002"/>
                  <a:gd name="connsiteY10" fmla="*/ 550 h 10294"/>
                  <a:gd name="connsiteX11" fmla="*/ 4735 w 10002"/>
                  <a:gd name="connsiteY11" fmla="*/ 5672 h 10294"/>
                  <a:gd name="connsiteX12" fmla="*/ 4355 w 10002"/>
                  <a:gd name="connsiteY12" fmla="*/ 5678 h 10294"/>
                  <a:gd name="connsiteX13" fmla="*/ 4355 w 10002"/>
                  <a:gd name="connsiteY13" fmla="*/ 1756 h 10294"/>
                  <a:gd name="connsiteX14" fmla="*/ 3548 w 10002"/>
                  <a:gd name="connsiteY14" fmla="*/ 2061 h 10294"/>
                  <a:gd name="connsiteX15" fmla="*/ 3112 w 10002"/>
                  <a:gd name="connsiteY15" fmla="*/ 2061 h 10294"/>
                  <a:gd name="connsiteX16" fmla="*/ 3112 w 10002"/>
                  <a:gd name="connsiteY16" fmla="*/ 0 h 10294"/>
                  <a:gd name="connsiteX17" fmla="*/ 2951 w 10002"/>
                  <a:gd name="connsiteY17" fmla="*/ 0 h 10294"/>
                  <a:gd name="connsiteX18" fmla="*/ 2951 w 10002"/>
                  <a:gd name="connsiteY18" fmla="*/ 2061 h 10294"/>
                  <a:gd name="connsiteX19" fmla="*/ 2581 w 10002"/>
                  <a:gd name="connsiteY19" fmla="*/ 2061 h 10294"/>
                  <a:gd name="connsiteX20" fmla="*/ 2581 w 10002"/>
                  <a:gd name="connsiteY20" fmla="*/ 2492 h 10294"/>
                  <a:gd name="connsiteX21" fmla="*/ 1916 w 10002"/>
                  <a:gd name="connsiteY21" fmla="*/ 2815 h 10294"/>
                  <a:gd name="connsiteX22" fmla="*/ 1916 w 10002"/>
                  <a:gd name="connsiteY22" fmla="*/ 4413 h 10294"/>
                  <a:gd name="connsiteX23" fmla="*/ 1560 w 10002"/>
                  <a:gd name="connsiteY23" fmla="*/ 4413 h 10294"/>
                  <a:gd name="connsiteX24" fmla="*/ 1560 w 10002"/>
                  <a:gd name="connsiteY24" fmla="*/ 4837 h 10294"/>
                  <a:gd name="connsiteX25" fmla="*/ 1916 w 10002"/>
                  <a:gd name="connsiteY25" fmla="*/ 4837 h 10294"/>
                  <a:gd name="connsiteX26" fmla="*/ 1916 w 10002"/>
                  <a:gd name="connsiteY26" fmla="*/ 5367 h 10294"/>
                  <a:gd name="connsiteX27" fmla="*/ 1560 w 10002"/>
                  <a:gd name="connsiteY27" fmla="*/ 5367 h 10294"/>
                  <a:gd name="connsiteX28" fmla="*/ 1560 w 10002"/>
                  <a:gd name="connsiteY28" fmla="*/ 5791 h 10294"/>
                  <a:gd name="connsiteX29" fmla="*/ 1916 w 10002"/>
                  <a:gd name="connsiteY29" fmla="*/ 5791 h 10294"/>
                  <a:gd name="connsiteX30" fmla="*/ 1916 w 10002"/>
                  <a:gd name="connsiteY30" fmla="*/ 7043 h 10294"/>
                  <a:gd name="connsiteX31" fmla="*/ 855 w 10002"/>
                  <a:gd name="connsiteY31" fmla="*/ 7043 h 10294"/>
                  <a:gd name="connsiteX32" fmla="*/ 855 w 10002"/>
                  <a:gd name="connsiteY32" fmla="*/ 7818 h 10294"/>
                  <a:gd name="connsiteX33" fmla="*/ 1399 w 10002"/>
                  <a:gd name="connsiteY33" fmla="*/ 7838 h 10294"/>
                  <a:gd name="connsiteX34" fmla="*/ 2136 w 10002"/>
                  <a:gd name="connsiteY34" fmla="*/ 7315 h 10294"/>
                  <a:gd name="connsiteX35" fmla="*/ 2130 w 10002"/>
                  <a:gd name="connsiteY35" fmla="*/ 7818 h 10294"/>
                  <a:gd name="connsiteX36" fmla="*/ 2809 w 10002"/>
                  <a:gd name="connsiteY36" fmla="*/ 7368 h 10294"/>
                  <a:gd name="connsiteX37" fmla="*/ 2809 w 10002"/>
                  <a:gd name="connsiteY37" fmla="*/ 7818 h 10294"/>
                  <a:gd name="connsiteX38" fmla="*/ 3480 w 10002"/>
                  <a:gd name="connsiteY38" fmla="*/ 7361 h 10294"/>
                  <a:gd name="connsiteX39" fmla="*/ 3486 w 10002"/>
                  <a:gd name="connsiteY39" fmla="*/ 7811 h 10294"/>
                  <a:gd name="connsiteX40" fmla="*/ 4132 w 10002"/>
                  <a:gd name="connsiteY40" fmla="*/ 7328 h 10294"/>
                  <a:gd name="connsiteX41" fmla="*/ 4132 w 10002"/>
                  <a:gd name="connsiteY41" fmla="*/ 8613 h 10294"/>
                  <a:gd name="connsiteX42" fmla="*/ 4207 w 10002"/>
                  <a:gd name="connsiteY42" fmla="*/ 8520 h 10294"/>
                  <a:gd name="connsiteX43" fmla="*/ 4280 w 10002"/>
                  <a:gd name="connsiteY43" fmla="*/ 8434 h 10294"/>
                  <a:gd name="connsiteX44" fmla="*/ 4370 w 10002"/>
                  <a:gd name="connsiteY44" fmla="*/ 8361 h 10294"/>
                  <a:gd name="connsiteX45" fmla="*/ 4469 w 10002"/>
                  <a:gd name="connsiteY45" fmla="*/ 8295 h 10294"/>
                  <a:gd name="connsiteX46" fmla="*/ 4569 w 10002"/>
                  <a:gd name="connsiteY46" fmla="*/ 8249 h 10294"/>
                  <a:gd name="connsiteX47" fmla="*/ 4676 w 10002"/>
                  <a:gd name="connsiteY47" fmla="*/ 8215 h 10294"/>
                  <a:gd name="connsiteX48" fmla="*/ 4788 w 10002"/>
                  <a:gd name="connsiteY48" fmla="*/ 8189 h 10294"/>
                  <a:gd name="connsiteX49" fmla="*/ 4917 w 10002"/>
                  <a:gd name="connsiteY49" fmla="*/ 8182 h 10294"/>
                  <a:gd name="connsiteX50" fmla="*/ 5093 w 10002"/>
                  <a:gd name="connsiteY50" fmla="*/ 8195 h 10294"/>
                  <a:gd name="connsiteX51" fmla="*/ 5268 w 10002"/>
                  <a:gd name="connsiteY51" fmla="*/ 8242 h 10294"/>
                  <a:gd name="connsiteX52" fmla="*/ 5408 w 10002"/>
                  <a:gd name="connsiteY52" fmla="*/ 8321 h 10294"/>
                  <a:gd name="connsiteX53" fmla="*/ 5551 w 10002"/>
                  <a:gd name="connsiteY53" fmla="*/ 8421 h 10294"/>
                  <a:gd name="connsiteX54" fmla="*/ 5672 w 10002"/>
                  <a:gd name="connsiteY54" fmla="*/ 8540 h 10294"/>
                  <a:gd name="connsiteX55" fmla="*/ 5752 w 10002"/>
                  <a:gd name="connsiteY55" fmla="*/ 8686 h 10294"/>
                  <a:gd name="connsiteX56" fmla="*/ 5826 w 10002"/>
                  <a:gd name="connsiteY56" fmla="*/ 8838 h 10294"/>
                  <a:gd name="connsiteX57" fmla="*/ 5851 w 10002"/>
                  <a:gd name="connsiteY57" fmla="*/ 9004 h 10294"/>
                  <a:gd name="connsiteX58" fmla="*/ 5885 w 10002"/>
                  <a:gd name="connsiteY58" fmla="*/ 8997 h 10294"/>
                  <a:gd name="connsiteX59" fmla="*/ 5912 w 10002"/>
                  <a:gd name="connsiteY59" fmla="*/ 8997 h 10294"/>
                  <a:gd name="connsiteX60" fmla="*/ 5939 w 10002"/>
                  <a:gd name="connsiteY60" fmla="*/ 8991 h 10294"/>
                  <a:gd name="connsiteX61" fmla="*/ 5965 w 10002"/>
                  <a:gd name="connsiteY61" fmla="*/ 8991 h 10294"/>
                  <a:gd name="connsiteX62" fmla="*/ 5999 w 10002"/>
                  <a:gd name="connsiteY62" fmla="*/ 8984 h 10294"/>
                  <a:gd name="connsiteX63" fmla="*/ 6031 w 10002"/>
                  <a:gd name="connsiteY63" fmla="*/ 8984 h 10294"/>
                  <a:gd name="connsiteX64" fmla="*/ 6059 w 10002"/>
                  <a:gd name="connsiteY64" fmla="*/ 8984 h 10294"/>
                  <a:gd name="connsiteX65" fmla="*/ 6094 w 10002"/>
                  <a:gd name="connsiteY65" fmla="*/ 8984 h 10294"/>
                  <a:gd name="connsiteX66" fmla="*/ 6234 w 10002"/>
                  <a:gd name="connsiteY66" fmla="*/ 8991 h 10294"/>
                  <a:gd name="connsiteX67" fmla="*/ 6362 w 10002"/>
                  <a:gd name="connsiteY67" fmla="*/ 9024 h 10294"/>
                  <a:gd name="connsiteX68" fmla="*/ 6489 w 10002"/>
                  <a:gd name="connsiteY68" fmla="*/ 9070 h 10294"/>
                  <a:gd name="connsiteX69" fmla="*/ 6605 w 10002"/>
                  <a:gd name="connsiteY69" fmla="*/ 9137 h 10294"/>
                  <a:gd name="connsiteX70" fmla="*/ 6711 w 10002"/>
                  <a:gd name="connsiteY70" fmla="*/ 9216 h 10294"/>
                  <a:gd name="connsiteX71" fmla="*/ 6806 w 10002"/>
                  <a:gd name="connsiteY71" fmla="*/ 9302 h 10294"/>
                  <a:gd name="connsiteX72" fmla="*/ 6881 w 10002"/>
                  <a:gd name="connsiteY72" fmla="*/ 9415 h 10294"/>
                  <a:gd name="connsiteX73" fmla="*/ 6948 w 10002"/>
                  <a:gd name="connsiteY73" fmla="*/ 9527 h 10294"/>
                  <a:gd name="connsiteX74" fmla="*/ 3112 w 10002"/>
                  <a:gd name="connsiteY74" fmla="*/ 9527 h 10294"/>
                  <a:gd name="connsiteX75" fmla="*/ 3151 w 10002"/>
                  <a:gd name="connsiteY75" fmla="*/ 9441 h 10294"/>
                  <a:gd name="connsiteX76" fmla="*/ 3205 w 10002"/>
                  <a:gd name="connsiteY76" fmla="*/ 9355 h 10294"/>
                  <a:gd name="connsiteX77" fmla="*/ 3260 w 10002"/>
                  <a:gd name="connsiteY77" fmla="*/ 9289 h 10294"/>
                  <a:gd name="connsiteX78" fmla="*/ 3331 w 10002"/>
                  <a:gd name="connsiteY78" fmla="*/ 9223 h 10294"/>
                  <a:gd name="connsiteX79" fmla="*/ 3399 w 10002"/>
                  <a:gd name="connsiteY79" fmla="*/ 9170 h 10294"/>
                  <a:gd name="connsiteX80" fmla="*/ 3480 w 10002"/>
                  <a:gd name="connsiteY80" fmla="*/ 9117 h 10294"/>
                  <a:gd name="connsiteX81" fmla="*/ 3561 w 10002"/>
                  <a:gd name="connsiteY81" fmla="*/ 9077 h 10294"/>
                  <a:gd name="connsiteX82" fmla="*/ 3656 w 10002"/>
                  <a:gd name="connsiteY82" fmla="*/ 9044 h 10294"/>
                  <a:gd name="connsiteX83" fmla="*/ 3656 w 10002"/>
                  <a:gd name="connsiteY83" fmla="*/ 8195 h 10294"/>
                  <a:gd name="connsiteX84" fmla="*/ 1541 w 10002"/>
                  <a:gd name="connsiteY84" fmla="*/ 8282 h 10294"/>
                  <a:gd name="connsiteX85" fmla="*/ 2 w 10002"/>
                  <a:gd name="connsiteY85" fmla="*/ 7088 h 10294"/>
                  <a:gd name="connsiteX86" fmla="*/ 1850 w 10002"/>
                  <a:gd name="connsiteY86" fmla="*/ 9877 h 10294"/>
                  <a:gd name="connsiteX87" fmla="*/ 6228 w 10002"/>
                  <a:gd name="connsiteY87" fmla="*/ 10294 h 10294"/>
                  <a:gd name="connsiteX88" fmla="*/ 8631 w 10002"/>
                  <a:gd name="connsiteY88" fmla="*/ 9231 h 10294"/>
                  <a:gd name="connsiteX89" fmla="*/ 9120 w 10002"/>
                  <a:gd name="connsiteY89" fmla="*/ 8935 h 10294"/>
                  <a:gd name="connsiteX0" fmla="*/ 9120 w 10002"/>
                  <a:gd name="connsiteY0" fmla="*/ 8935 h 10474"/>
                  <a:gd name="connsiteX1" fmla="*/ 10002 w 10002"/>
                  <a:gd name="connsiteY1" fmla="*/ 7381 h 10474"/>
                  <a:gd name="connsiteX2" fmla="*/ 9175 w 10002"/>
                  <a:gd name="connsiteY2" fmla="*/ 7381 h 10474"/>
                  <a:gd name="connsiteX3" fmla="*/ 9175 w 10002"/>
                  <a:gd name="connsiteY3" fmla="*/ 4128 h 10474"/>
                  <a:gd name="connsiteX4" fmla="*/ 7135 w 10002"/>
                  <a:gd name="connsiteY4" fmla="*/ 4128 h 10474"/>
                  <a:gd name="connsiteX5" fmla="*/ 7135 w 10002"/>
                  <a:gd name="connsiteY5" fmla="*/ 3816 h 10474"/>
                  <a:gd name="connsiteX6" fmla="*/ 8766 w 10002"/>
                  <a:gd name="connsiteY6" fmla="*/ 3816 h 10474"/>
                  <a:gd name="connsiteX7" fmla="*/ 8766 w 10002"/>
                  <a:gd name="connsiteY7" fmla="*/ 3498 h 10474"/>
                  <a:gd name="connsiteX8" fmla="*/ 7135 w 10002"/>
                  <a:gd name="connsiteY8" fmla="*/ 3498 h 10474"/>
                  <a:gd name="connsiteX9" fmla="*/ 7135 w 10002"/>
                  <a:gd name="connsiteY9" fmla="*/ 1365 h 10474"/>
                  <a:gd name="connsiteX10" fmla="*/ 4735 w 10002"/>
                  <a:gd name="connsiteY10" fmla="*/ 550 h 10474"/>
                  <a:gd name="connsiteX11" fmla="*/ 4735 w 10002"/>
                  <a:gd name="connsiteY11" fmla="*/ 5672 h 10474"/>
                  <a:gd name="connsiteX12" fmla="*/ 4355 w 10002"/>
                  <a:gd name="connsiteY12" fmla="*/ 5678 h 10474"/>
                  <a:gd name="connsiteX13" fmla="*/ 4355 w 10002"/>
                  <a:gd name="connsiteY13" fmla="*/ 1756 h 10474"/>
                  <a:gd name="connsiteX14" fmla="*/ 3548 w 10002"/>
                  <a:gd name="connsiteY14" fmla="*/ 2061 h 10474"/>
                  <a:gd name="connsiteX15" fmla="*/ 3112 w 10002"/>
                  <a:gd name="connsiteY15" fmla="*/ 2061 h 10474"/>
                  <a:gd name="connsiteX16" fmla="*/ 3112 w 10002"/>
                  <a:gd name="connsiteY16" fmla="*/ 0 h 10474"/>
                  <a:gd name="connsiteX17" fmla="*/ 2951 w 10002"/>
                  <a:gd name="connsiteY17" fmla="*/ 0 h 10474"/>
                  <a:gd name="connsiteX18" fmla="*/ 2951 w 10002"/>
                  <a:gd name="connsiteY18" fmla="*/ 2061 h 10474"/>
                  <a:gd name="connsiteX19" fmla="*/ 2581 w 10002"/>
                  <a:gd name="connsiteY19" fmla="*/ 2061 h 10474"/>
                  <a:gd name="connsiteX20" fmla="*/ 2581 w 10002"/>
                  <a:gd name="connsiteY20" fmla="*/ 2492 h 10474"/>
                  <a:gd name="connsiteX21" fmla="*/ 1916 w 10002"/>
                  <a:gd name="connsiteY21" fmla="*/ 2815 h 10474"/>
                  <a:gd name="connsiteX22" fmla="*/ 1916 w 10002"/>
                  <a:gd name="connsiteY22" fmla="*/ 4413 h 10474"/>
                  <a:gd name="connsiteX23" fmla="*/ 1560 w 10002"/>
                  <a:gd name="connsiteY23" fmla="*/ 4413 h 10474"/>
                  <a:gd name="connsiteX24" fmla="*/ 1560 w 10002"/>
                  <a:gd name="connsiteY24" fmla="*/ 4837 h 10474"/>
                  <a:gd name="connsiteX25" fmla="*/ 1916 w 10002"/>
                  <a:gd name="connsiteY25" fmla="*/ 4837 h 10474"/>
                  <a:gd name="connsiteX26" fmla="*/ 1916 w 10002"/>
                  <a:gd name="connsiteY26" fmla="*/ 5367 h 10474"/>
                  <a:gd name="connsiteX27" fmla="*/ 1560 w 10002"/>
                  <a:gd name="connsiteY27" fmla="*/ 5367 h 10474"/>
                  <a:gd name="connsiteX28" fmla="*/ 1560 w 10002"/>
                  <a:gd name="connsiteY28" fmla="*/ 5791 h 10474"/>
                  <a:gd name="connsiteX29" fmla="*/ 1916 w 10002"/>
                  <a:gd name="connsiteY29" fmla="*/ 5791 h 10474"/>
                  <a:gd name="connsiteX30" fmla="*/ 1916 w 10002"/>
                  <a:gd name="connsiteY30" fmla="*/ 7043 h 10474"/>
                  <a:gd name="connsiteX31" fmla="*/ 855 w 10002"/>
                  <a:gd name="connsiteY31" fmla="*/ 7043 h 10474"/>
                  <a:gd name="connsiteX32" fmla="*/ 855 w 10002"/>
                  <a:gd name="connsiteY32" fmla="*/ 7818 h 10474"/>
                  <a:gd name="connsiteX33" fmla="*/ 1399 w 10002"/>
                  <a:gd name="connsiteY33" fmla="*/ 7838 h 10474"/>
                  <a:gd name="connsiteX34" fmla="*/ 2136 w 10002"/>
                  <a:gd name="connsiteY34" fmla="*/ 7315 h 10474"/>
                  <a:gd name="connsiteX35" fmla="*/ 2130 w 10002"/>
                  <a:gd name="connsiteY35" fmla="*/ 7818 h 10474"/>
                  <a:gd name="connsiteX36" fmla="*/ 2809 w 10002"/>
                  <a:gd name="connsiteY36" fmla="*/ 7368 h 10474"/>
                  <a:gd name="connsiteX37" fmla="*/ 2809 w 10002"/>
                  <a:gd name="connsiteY37" fmla="*/ 7818 h 10474"/>
                  <a:gd name="connsiteX38" fmla="*/ 3480 w 10002"/>
                  <a:gd name="connsiteY38" fmla="*/ 7361 h 10474"/>
                  <a:gd name="connsiteX39" fmla="*/ 3486 w 10002"/>
                  <a:gd name="connsiteY39" fmla="*/ 7811 h 10474"/>
                  <a:gd name="connsiteX40" fmla="*/ 4132 w 10002"/>
                  <a:gd name="connsiteY40" fmla="*/ 7328 h 10474"/>
                  <a:gd name="connsiteX41" fmla="*/ 4132 w 10002"/>
                  <a:gd name="connsiteY41" fmla="*/ 8613 h 10474"/>
                  <a:gd name="connsiteX42" fmla="*/ 4207 w 10002"/>
                  <a:gd name="connsiteY42" fmla="*/ 8520 h 10474"/>
                  <a:gd name="connsiteX43" fmla="*/ 4280 w 10002"/>
                  <a:gd name="connsiteY43" fmla="*/ 8434 h 10474"/>
                  <a:gd name="connsiteX44" fmla="*/ 4370 w 10002"/>
                  <a:gd name="connsiteY44" fmla="*/ 8361 h 10474"/>
                  <a:gd name="connsiteX45" fmla="*/ 4469 w 10002"/>
                  <a:gd name="connsiteY45" fmla="*/ 8295 h 10474"/>
                  <a:gd name="connsiteX46" fmla="*/ 4569 w 10002"/>
                  <a:gd name="connsiteY46" fmla="*/ 8249 h 10474"/>
                  <a:gd name="connsiteX47" fmla="*/ 4676 w 10002"/>
                  <a:gd name="connsiteY47" fmla="*/ 8215 h 10474"/>
                  <a:gd name="connsiteX48" fmla="*/ 4788 w 10002"/>
                  <a:gd name="connsiteY48" fmla="*/ 8189 h 10474"/>
                  <a:gd name="connsiteX49" fmla="*/ 4917 w 10002"/>
                  <a:gd name="connsiteY49" fmla="*/ 8182 h 10474"/>
                  <a:gd name="connsiteX50" fmla="*/ 5093 w 10002"/>
                  <a:gd name="connsiteY50" fmla="*/ 8195 h 10474"/>
                  <a:gd name="connsiteX51" fmla="*/ 5268 w 10002"/>
                  <a:gd name="connsiteY51" fmla="*/ 8242 h 10474"/>
                  <a:gd name="connsiteX52" fmla="*/ 5408 w 10002"/>
                  <a:gd name="connsiteY52" fmla="*/ 8321 h 10474"/>
                  <a:gd name="connsiteX53" fmla="*/ 5551 w 10002"/>
                  <a:gd name="connsiteY53" fmla="*/ 8421 h 10474"/>
                  <a:gd name="connsiteX54" fmla="*/ 5672 w 10002"/>
                  <a:gd name="connsiteY54" fmla="*/ 8540 h 10474"/>
                  <a:gd name="connsiteX55" fmla="*/ 5752 w 10002"/>
                  <a:gd name="connsiteY55" fmla="*/ 8686 h 10474"/>
                  <a:gd name="connsiteX56" fmla="*/ 5826 w 10002"/>
                  <a:gd name="connsiteY56" fmla="*/ 8838 h 10474"/>
                  <a:gd name="connsiteX57" fmla="*/ 5851 w 10002"/>
                  <a:gd name="connsiteY57" fmla="*/ 9004 h 10474"/>
                  <a:gd name="connsiteX58" fmla="*/ 5885 w 10002"/>
                  <a:gd name="connsiteY58" fmla="*/ 8997 h 10474"/>
                  <a:gd name="connsiteX59" fmla="*/ 5912 w 10002"/>
                  <a:gd name="connsiteY59" fmla="*/ 8997 h 10474"/>
                  <a:gd name="connsiteX60" fmla="*/ 5939 w 10002"/>
                  <a:gd name="connsiteY60" fmla="*/ 8991 h 10474"/>
                  <a:gd name="connsiteX61" fmla="*/ 5965 w 10002"/>
                  <a:gd name="connsiteY61" fmla="*/ 8991 h 10474"/>
                  <a:gd name="connsiteX62" fmla="*/ 5999 w 10002"/>
                  <a:gd name="connsiteY62" fmla="*/ 8984 h 10474"/>
                  <a:gd name="connsiteX63" fmla="*/ 6031 w 10002"/>
                  <a:gd name="connsiteY63" fmla="*/ 8984 h 10474"/>
                  <a:gd name="connsiteX64" fmla="*/ 6059 w 10002"/>
                  <a:gd name="connsiteY64" fmla="*/ 8984 h 10474"/>
                  <a:gd name="connsiteX65" fmla="*/ 6094 w 10002"/>
                  <a:gd name="connsiteY65" fmla="*/ 8984 h 10474"/>
                  <a:gd name="connsiteX66" fmla="*/ 6234 w 10002"/>
                  <a:gd name="connsiteY66" fmla="*/ 8991 h 10474"/>
                  <a:gd name="connsiteX67" fmla="*/ 6362 w 10002"/>
                  <a:gd name="connsiteY67" fmla="*/ 9024 h 10474"/>
                  <a:gd name="connsiteX68" fmla="*/ 6489 w 10002"/>
                  <a:gd name="connsiteY68" fmla="*/ 9070 h 10474"/>
                  <a:gd name="connsiteX69" fmla="*/ 6605 w 10002"/>
                  <a:gd name="connsiteY69" fmla="*/ 9137 h 10474"/>
                  <a:gd name="connsiteX70" fmla="*/ 6711 w 10002"/>
                  <a:gd name="connsiteY70" fmla="*/ 9216 h 10474"/>
                  <a:gd name="connsiteX71" fmla="*/ 6806 w 10002"/>
                  <a:gd name="connsiteY71" fmla="*/ 9302 h 10474"/>
                  <a:gd name="connsiteX72" fmla="*/ 6881 w 10002"/>
                  <a:gd name="connsiteY72" fmla="*/ 9415 h 10474"/>
                  <a:gd name="connsiteX73" fmla="*/ 6948 w 10002"/>
                  <a:gd name="connsiteY73" fmla="*/ 9527 h 10474"/>
                  <a:gd name="connsiteX74" fmla="*/ 3112 w 10002"/>
                  <a:gd name="connsiteY74" fmla="*/ 9527 h 10474"/>
                  <a:gd name="connsiteX75" fmla="*/ 3151 w 10002"/>
                  <a:gd name="connsiteY75" fmla="*/ 9441 h 10474"/>
                  <a:gd name="connsiteX76" fmla="*/ 3205 w 10002"/>
                  <a:gd name="connsiteY76" fmla="*/ 9355 h 10474"/>
                  <a:gd name="connsiteX77" fmla="*/ 3260 w 10002"/>
                  <a:gd name="connsiteY77" fmla="*/ 9289 h 10474"/>
                  <a:gd name="connsiteX78" fmla="*/ 3331 w 10002"/>
                  <a:gd name="connsiteY78" fmla="*/ 9223 h 10474"/>
                  <a:gd name="connsiteX79" fmla="*/ 3399 w 10002"/>
                  <a:gd name="connsiteY79" fmla="*/ 9170 h 10474"/>
                  <a:gd name="connsiteX80" fmla="*/ 3480 w 10002"/>
                  <a:gd name="connsiteY80" fmla="*/ 9117 h 10474"/>
                  <a:gd name="connsiteX81" fmla="*/ 3561 w 10002"/>
                  <a:gd name="connsiteY81" fmla="*/ 9077 h 10474"/>
                  <a:gd name="connsiteX82" fmla="*/ 3656 w 10002"/>
                  <a:gd name="connsiteY82" fmla="*/ 9044 h 10474"/>
                  <a:gd name="connsiteX83" fmla="*/ 3656 w 10002"/>
                  <a:gd name="connsiteY83" fmla="*/ 8195 h 10474"/>
                  <a:gd name="connsiteX84" fmla="*/ 1541 w 10002"/>
                  <a:gd name="connsiteY84" fmla="*/ 8282 h 10474"/>
                  <a:gd name="connsiteX85" fmla="*/ 2 w 10002"/>
                  <a:gd name="connsiteY85" fmla="*/ 7088 h 10474"/>
                  <a:gd name="connsiteX86" fmla="*/ 1850 w 10002"/>
                  <a:gd name="connsiteY86" fmla="*/ 9877 h 10474"/>
                  <a:gd name="connsiteX87" fmla="*/ 6228 w 10002"/>
                  <a:gd name="connsiteY87" fmla="*/ 10294 h 10474"/>
                  <a:gd name="connsiteX88" fmla="*/ 8631 w 10002"/>
                  <a:gd name="connsiteY88" fmla="*/ 9231 h 10474"/>
                  <a:gd name="connsiteX89" fmla="*/ 9120 w 10002"/>
                  <a:gd name="connsiteY89" fmla="*/ 8935 h 10474"/>
                  <a:gd name="connsiteX0" fmla="*/ 9120 w 10002"/>
                  <a:gd name="connsiteY0" fmla="*/ 8935 h 10451"/>
                  <a:gd name="connsiteX1" fmla="*/ 10002 w 10002"/>
                  <a:gd name="connsiteY1" fmla="*/ 7381 h 10451"/>
                  <a:gd name="connsiteX2" fmla="*/ 9175 w 10002"/>
                  <a:gd name="connsiteY2" fmla="*/ 7381 h 10451"/>
                  <a:gd name="connsiteX3" fmla="*/ 9175 w 10002"/>
                  <a:gd name="connsiteY3" fmla="*/ 4128 h 10451"/>
                  <a:gd name="connsiteX4" fmla="*/ 7135 w 10002"/>
                  <a:gd name="connsiteY4" fmla="*/ 4128 h 10451"/>
                  <a:gd name="connsiteX5" fmla="*/ 7135 w 10002"/>
                  <a:gd name="connsiteY5" fmla="*/ 3816 h 10451"/>
                  <a:gd name="connsiteX6" fmla="*/ 8766 w 10002"/>
                  <a:gd name="connsiteY6" fmla="*/ 3816 h 10451"/>
                  <a:gd name="connsiteX7" fmla="*/ 8766 w 10002"/>
                  <a:gd name="connsiteY7" fmla="*/ 3498 h 10451"/>
                  <a:gd name="connsiteX8" fmla="*/ 7135 w 10002"/>
                  <a:gd name="connsiteY8" fmla="*/ 3498 h 10451"/>
                  <a:gd name="connsiteX9" fmla="*/ 7135 w 10002"/>
                  <a:gd name="connsiteY9" fmla="*/ 1365 h 10451"/>
                  <a:gd name="connsiteX10" fmla="*/ 4735 w 10002"/>
                  <a:gd name="connsiteY10" fmla="*/ 550 h 10451"/>
                  <a:gd name="connsiteX11" fmla="*/ 4735 w 10002"/>
                  <a:gd name="connsiteY11" fmla="*/ 5672 h 10451"/>
                  <a:gd name="connsiteX12" fmla="*/ 4355 w 10002"/>
                  <a:gd name="connsiteY12" fmla="*/ 5678 h 10451"/>
                  <a:gd name="connsiteX13" fmla="*/ 4355 w 10002"/>
                  <a:gd name="connsiteY13" fmla="*/ 1756 h 10451"/>
                  <a:gd name="connsiteX14" fmla="*/ 3548 w 10002"/>
                  <a:gd name="connsiteY14" fmla="*/ 2061 h 10451"/>
                  <a:gd name="connsiteX15" fmla="*/ 3112 w 10002"/>
                  <a:gd name="connsiteY15" fmla="*/ 2061 h 10451"/>
                  <a:gd name="connsiteX16" fmla="*/ 3112 w 10002"/>
                  <a:gd name="connsiteY16" fmla="*/ 0 h 10451"/>
                  <a:gd name="connsiteX17" fmla="*/ 2951 w 10002"/>
                  <a:gd name="connsiteY17" fmla="*/ 0 h 10451"/>
                  <a:gd name="connsiteX18" fmla="*/ 2951 w 10002"/>
                  <a:gd name="connsiteY18" fmla="*/ 2061 h 10451"/>
                  <a:gd name="connsiteX19" fmla="*/ 2581 w 10002"/>
                  <a:gd name="connsiteY19" fmla="*/ 2061 h 10451"/>
                  <a:gd name="connsiteX20" fmla="*/ 2581 w 10002"/>
                  <a:gd name="connsiteY20" fmla="*/ 2492 h 10451"/>
                  <a:gd name="connsiteX21" fmla="*/ 1916 w 10002"/>
                  <a:gd name="connsiteY21" fmla="*/ 2815 h 10451"/>
                  <a:gd name="connsiteX22" fmla="*/ 1916 w 10002"/>
                  <a:gd name="connsiteY22" fmla="*/ 4413 h 10451"/>
                  <a:gd name="connsiteX23" fmla="*/ 1560 w 10002"/>
                  <a:gd name="connsiteY23" fmla="*/ 4413 h 10451"/>
                  <a:gd name="connsiteX24" fmla="*/ 1560 w 10002"/>
                  <a:gd name="connsiteY24" fmla="*/ 4837 h 10451"/>
                  <a:gd name="connsiteX25" fmla="*/ 1916 w 10002"/>
                  <a:gd name="connsiteY25" fmla="*/ 4837 h 10451"/>
                  <a:gd name="connsiteX26" fmla="*/ 1916 w 10002"/>
                  <a:gd name="connsiteY26" fmla="*/ 5367 h 10451"/>
                  <a:gd name="connsiteX27" fmla="*/ 1560 w 10002"/>
                  <a:gd name="connsiteY27" fmla="*/ 5367 h 10451"/>
                  <a:gd name="connsiteX28" fmla="*/ 1560 w 10002"/>
                  <a:gd name="connsiteY28" fmla="*/ 5791 h 10451"/>
                  <a:gd name="connsiteX29" fmla="*/ 1916 w 10002"/>
                  <a:gd name="connsiteY29" fmla="*/ 5791 h 10451"/>
                  <a:gd name="connsiteX30" fmla="*/ 1916 w 10002"/>
                  <a:gd name="connsiteY30" fmla="*/ 7043 h 10451"/>
                  <a:gd name="connsiteX31" fmla="*/ 855 w 10002"/>
                  <a:gd name="connsiteY31" fmla="*/ 7043 h 10451"/>
                  <a:gd name="connsiteX32" fmla="*/ 855 w 10002"/>
                  <a:gd name="connsiteY32" fmla="*/ 7818 h 10451"/>
                  <a:gd name="connsiteX33" fmla="*/ 1399 w 10002"/>
                  <a:gd name="connsiteY33" fmla="*/ 7838 h 10451"/>
                  <a:gd name="connsiteX34" fmla="*/ 2136 w 10002"/>
                  <a:gd name="connsiteY34" fmla="*/ 7315 h 10451"/>
                  <a:gd name="connsiteX35" fmla="*/ 2130 w 10002"/>
                  <a:gd name="connsiteY35" fmla="*/ 7818 h 10451"/>
                  <a:gd name="connsiteX36" fmla="*/ 2809 w 10002"/>
                  <a:gd name="connsiteY36" fmla="*/ 7368 h 10451"/>
                  <a:gd name="connsiteX37" fmla="*/ 2809 w 10002"/>
                  <a:gd name="connsiteY37" fmla="*/ 7818 h 10451"/>
                  <a:gd name="connsiteX38" fmla="*/ 3480 w 10002"/>
                  <a:gd name="connsiteY38" fmla="*/ 7361 h 10451"/>
                  <a:gd name="connsiteX39" fmla="*/ 3486 w 10002"/>
                  <a:gd name="connsiteY39" fmla="*/ 7811 h 10451"/>
                  <a:gd name="connsiteX40" fmla="*/ 4132 w 10002"/>
                  <a:gd name="connsiteY40" fmla="*/ 7328 h 10451"/>
                  <a:gd name="connsiteX41" fmla="*/ 4132 w 10002"/>
                  <a:gd name="connsiteY41" fmla="*/ 8613 h 10451"/>
                  <a:gd name="connsiteX42" fmla="*/ 4207 w 10002"/>
                  <a:gd name="connsiteY42" fmla="*/ 8520 h 10451"/>
                  <a:gd name="connsiteX43" fmla="*/ 4280 w 10002"/>
                  <a:gd name="connsiteY43" fmla="*/ 8434 h 10451"/>
                  <a:gd name="connsiteX44" fmla="*/ 4370 w 10002"/>
                  <a:gd name="connsiteY44" fmla="*/ 8361 h 10451"/>
                  <a:gd name="connsiteX45" fmla="*/ 4469 w 10002"/>
                  <a:gd name="connsiteY45" fmla="*/ 8295 h 10451"/>
                  <a:gd name="connsiteX46" fmla="*/ 4569 w 10002"/>
                  <a:gd name="connsiteY46" fmla="*/ 8249 h 10451"/>
                  <a:gd name="connsiteX47" fmla="*/ 4676 w 10002"/>
                  <a:gd name="connsiteY47" fmla="*/ 8215 h 10451"/>
                  <a:gd name="connsiteX48" fmla="*/ 4788 w 10002"/>
                  <a:gd name="connsiteY48" fmla="*/ 8189 h 10451"/>
                  <a:gd name="connsiteX49" fmla="*/ 4917 w 10002"/>
                  <a:gd name="connsiteY49" fmla="*/ 8182 h 10451"/>
                  <a:gd name="connsiteX50" fmla="*/ 5093 w 10002"/>
                  <a:gd name="connsiteY50" fmla="*/ 8195 h 10451"/>
                  <a:gd name="connsiteX51" fmla="*/ 5268 w 10002"/>
                  <a:gd name="connsiteY51" fmla="*/ 8242 h 10451"/>
                  <a:gd name="connsiteX52" fmla="*/ 5408 w 10002"/>
                  <a:gd name="connsiteY52" fmla="*/ 8321 h 10451"/>
                  <a:gd name="connsiteX53" fmla="*/ 5551 w 10002"/>
                  <a:gd name="connsiteY53" fmla="*/ 8421 h 10451"/>
                  <a:gd name="connsiteX54" fmla="*/ 5672 w 10002"/>
                  <a:gd name="connsiteY54" fmla="*/ 8540 h 10451"/>
                  <a:gd name="connsiteX55" fmla="*/ 5752 w 10002"/>
                  <a:gd name="connsiteY55" fmla="*/ 8686 h 10451"/>
                  <a:gd name="connsiteX56" fmla="*/ 5826 w 10002"/>
                  <a:gd name="connsiteY56" fmla="*/ 8838 h 10451"/>
                  <a:gd name="connsiteX57" fmla="*/ 5851 w 10002"/>
                  <a:gd name="connsiteY57" fmla="*/ 9004 h 10451"/>
                  <a:gd name="connsiteX58" fmla="*/ 5885 w 10002"/>
                  <a:gd name="connsiteY58" fmla="*/ 8997 h 10451"/>
                  <a:gd name="connsiteX59" fmla="*/ 5912 w 10002"/>
                  <a:gd name="connsiteY59" fmla="*/ 8997 h 10451"/>
                  <a:gd name="connsiteX60" fmla="*/ 5939 w 10002"/>
                  <a:gd name="connsiteY60" fmla="*/ 8991 h 10451"/>
                  <a:gd name="connsiteX61" fmla="*/ 5965 w 10002"/>
                  <a:gd name="connsiteY61" fmla="*/ 8991 h 10451"/>
                  <a:gd name="connsiteX62" fmla="*/ 5999 w 10002"/>
                  <a:gd name="connsiteY62" fmla="*/ 8984 h 10451"/>
                  <a:gd name="connsiteX63" fmla="*/ 6031 w 10002"/>
                  <a:gd name="connsiteY63" fmla="*/ 8984 h 10451"/>
                  <a:gd name="connsiteX64" fmla="*/ 6059 w 10002"/>
                  <a:gd name="connsiteY64" fmla="*/ 8984 h 10451"/>
                  <a:gd name="connsiteX65" fmla="*/ 6094 w 10002"/>
                  <a:gd name="connsiteY65" fmla="*/ 8984 h 10451"/>
                  <a:gd name="connsiteX66" fmla="*/ 6234 w 10002"/>
                  <a:gd name="connsiteY66" fmla="*/ 8991 h 10451"/>
                  <a:gd name="connsiteX67" fmla="*/ 6362 w 10002"/>
                  <a:gd name="connsiteY67" fmla="*/ 9024 h 10451"/>
                  <a:gd name="connsiteX68" fmla="*/ 6489 w 10002"/>
                  <a:gd name="connsiteY68" fmla="*/ 9070 h 10451"/>
                  <a:gd name="connsiteX69" fmla="*/ 6605 w 10002"/>
                  <a:gd name="connsiteY69" fmla="*/ 9137 h 10451"/>
                  <a:gd name="connsiteX70" fmla="*/ 6711 w 10002"/>
                  <a:gd name="connsiteY70" fmla="*/ 9216 h 10451"/>
                  <a:gd name="connsiteX71" fmla="*/ 6806 w 10002"/>
                  <a:gd name="connsiteY71" fmla="*/ 9302 h 10451"/>
                  <a:gd name="connsiteX72" fmla="*/ 6881 w 10002"/>
                  <a:gd name="connsiteY72" fmla="*/ 9415 h 10451"/>
                  <a:gd name="connsiteX73" fmla="*/ 6948 w 10002"/>
                  <a:gd name="connsiteY73" fmla="*/ 9527 h 10451"/>
                  <a:gd name="connsiteX74" fmla="*/ 3112 w 10002"/>
                  <a:gd name="connsiteY74" fmla="*/ 9527 h 10451"/>
                  <a:gd name="connsiteX75" fmla="*/ 3151 w 10002"/>
                  <a:gd name="connsiteY75" fmla="*/ 9441 h 10451"/>
                  <a:gd name="connsiteX76" fmla="*/ 3205 w 10002"/>
                  <a:gd name="connsiteY76" fmla="*/ 9355 h 10451"/>
                  <a:gd name="connsiteX77" fmla="*/ 3260 w 10002"/>
                  <a:gd name="connsiteY77" fmla="*/ 9289 h 10451"/>
                  <a:gd name="connsiteX78" fmla="*/ 3331 w 10002"/>
                  <a:gd name="connsiteY78" fmla="*/ 9223 h 10451"/>
                  <a:gd name="connsiteX79" fmla="*/ 3399 w 10002"/>
                  <a:gd name="connsiteY79" fmla="*/ 9170 h 10451"/>
                  <a:gd name="connsiteX80" fmla="*/ 3480 w 10002"/>
                  <a:gd name="connsiteY80" fmla="*/ 9117 h 10451"/>
                  <a:gd name="connsiteX81" fmla="*/ 3561 w 10002"/>
                  <a:gd name="connsiteY81" fmla="*/ 9077 h 10451"/>
                  <a:gd name="connsiteX82" fmla="*/ 3656 w 10002"/>
                  <a:gd name="connsiteY82" fmla="*/ 9044 h 10451"/>
                  <a:gd name="connsiteX83" fmla="*/ 3656 w 10002"/>
                  <a:gd name="connsiteY83" fmla="*/ 8195 h 10451"/>
                  <a:gd name="connsiteX84" fmla="*/ 1541 w 10002"/>
                  <a:gd name="connsiteY84" fmla="*/ 8282 h 10451"/>
                  <a:gd name="connsiteX85" fmla="*/ 2 w 10002"/>
                  <a:gd name="connsiteY85" fmla="*/ 7088 h 10451"/>
                  <a:gd name="connsiteX86" fmla="*/ 1850 w 10002"/>
                  <a:gd name="connsiteY86" fmla="*/ 9877 h 10451"/>
                  <a:gd name="connsiteX87" fmla="*/ 6228 w 10002"/>
                  <a:gd name="connsiteY87" fmla="*/ 10294 h 10451"/>
                  <a:gd name="connsiteX88" fmla="*/ 8631 w 10002"/>
                  <a:gd name="connsiteY88" fmla="*/ 9231 h 10451"/>
                  <a:gd name="connsiteX89" fmla="*/ 9120 w 10002"/>
                  <a:gd name="connsiteY89" fmla="*/ 8935 h 10451"/>
                  <a:gd name="connsiteX0" fmla="*/ 9120 w 10002"/>
                  <a:gd name="connsiteY0" fmla="*/ 8935 h 10346"/>
                  <a:gd name="connsiteX1" fmla="*/ 10002 w 10002"/>
                  <a:gd name="connsiteY1" fmla="*/ 7381 h 10346"/>
                  <a:gd name="connsiteX2" fmla="*/ 9175 w 10002"/>
                  <a:gd name="connsiteY2" fmla="*/ 7381 h 10346"/>
                  <a:gd name="connsiteX3" fmla="*/ 9175 w 10002"/>
                  <a:gd name="connsiteY3" fmla="*/ 4128 h 10346"/>
                  <a:gd name="connsiteX4" fmla="*/ 7135 w 10002"/>
                  <a:gd name="connsiteY4" fmla="*/ 4128 h 10346"/>
                  <a:gd name="connsiteX5" fmla="*/ 7135 w 10002"/>
                  <a:gd name="connsiteY5" fmla="*/ 3816 h 10346"/>
                  <a:gd name="connsiteX6" fmla="*/ 8766 w 10002"/>
                  <a:gd name="connsiteY6" fmla="*/ 3816 h 10346"/>
                  <a:gd name="connsiteX7" fmla="*/ 8766 w 10002"/>
                  <a:gd name="connsiteY7" fmla="*/ 3498 h 10346"/>
                  <a:gd name="connsiteX8" fmla="*/ 7135 w 10002"/>
                  <a:gd name="connsiteY8" fmla="*/ 3498 h 10346"/>
                  <a:gd name="connsiteX9" fmla="*/ 7135 w 10002"/>
                  <a:gd name="connsiteY9" fmla="*/ 1365 h 10346"/>
                  <a:gd name="connsiteX10" fmla="*/ 4735 w 10002"/>
                  <a:gd name="connsiteY10" fmla="*/ 550 h 10346"/>
                  <a:gd name="connsiteX11" fmla="*/ 4735 w 10002"/>
                  <a:gd name="connsiteY11" fmla="*/ 5672 h 10346"/>
                  <a:gd name="connsiteX12" fmla="*/ 4355 w 10002"/>
                  <a:gd name="connsiteY12" fmla="*/ 5678 h 10346"/>
                  <a:gd name="connsiteX13" fmla="*/ 4355 w 10002"/>
                  <a:gd name="connsiteY13" fmla="*/ 1756 h 10346"/>
                  <a:gd name="connsiteX14" fmla="*/ 3548 w 10002"/>
                  <a:gd name="connsiteY14" fmla="*/ 2061 h 10346"/>
                  <a:gd name="connsiteX15" fmla="*/ 3112 w 10002"/>
                  <a:gd name="connsiteY15" fmla="*/ 2061 h 10346"/>
                  <a:gd name="connsiteX16" fmla="*/ 3112 w 10002"/>
                  <a:gd name="connsiteY16" fmla="*/ 0 h 10346"/>
                  <a:gd name="connsiteX17" fmla="*/ 2951 w 10002"/>
                  <a:gd name="connsiteY17" fmla="*/ 0 h 10346"/>
                  <a:gd name="connsiteX18" fmla="*/ 2951 w 10002"/>
                  <a:gd name="connsiteY18" fmla="*/ 2061 h 10346"/>
                  <a:gd name="connsiteX19" fmla="*/ 2581 w 10002"/>
                  <a:gd name="connsiteY19" fmla="*/ 2061 h 10346"/>
                  <a:gd name="connsiteX20" fmla="*/ 2581 w 10002"/>
                  <a:gd name="connsiteY20" fmla="*/ 2492 h 10346"/>
                  <a:gd name="connsiteX21" fmla="*/ 1916 w 10002"/>
                  <a:gd name="connsiteY21" fmla="*/ 2815 h 10346"/>
                  <a:gd name="connsiteX22" fmla="*/ 1916 w 10002"/>
                  <a:gd name="connsiteY22" fmla="*/ 4413 h 10346"/>
                  <a:gd name="connsiteX23" fmla="*/ 1560 w 10002"/>
                  <a:gd name="connsiteY23" fmla="*/ 4413 h 10346"/>
                  <a:gd name="connsiteX24" fmla="*/ 1560 w 10002"/>
                  <a:gd name="connsiteY24" fmla="*/ 4837 h 10346"/>
                  <a:gd name="connsiteX25" fmla="*/ 1916 w 10002"/>
                  <a:gd name="connsiteY25" fmla="*/ 4837 h 10346"/>
                  <a:gd name="connsiteX26" fmla="*/ 1916 w 10002"/>
                  <a:gd name="connsiteY26" fmla="*/ 5367 h 10346"/>
                  <a:gd name="connsiteX27" fmla="*/ 1560 w 10002"/>
                  <a:gd name="connsiteY27" fmla="*/ 5367 h 10346"/>
                  <a:gd name="connsiteX28" fmla="*/ 1560 w 10002"/>
                  <a:gd name="connsiteY28" fmla="*/ 5791 h 10346"/>
                  <a:gd name="connsiteX29" fmla="*/ 1916 w 10002"/>
                  <a:gd name="connsiteY29" fmla="*/ 5791 h 10346"/>
                  <a:gd name="connsiteX30" fmla="*/ 1916 w 10002"/>
                  <a:gd name="connsiteY30" fmla="*/ 7043 h 10346"/>
                  <a:gd name="connsiteX31" fmla="*/ 855 w 10002"/>
                  <a:gd name="connsiteY31" fmla="*/ 7043 h 10346"/>
                  <a:gd name="connsiteX32" fmla="*/ 855 w 10002"/>
                  <a:gd name="connsiteY32" fmla="*/ 7818 h 10346"/>
                  <a:gd name="connsiteX33" fmla="*/ 1399 w 10002"/>
                  <a:gd name="connsiteY33" fmla="*/ 7838 h 10346"/>
                  <a:gd name="connsiteX34" fmla="*/ 2136 w 10002"/>
                  <a:gd name="connsiteY34" fmla="*/ 7315 h 10346"/>
                  <a:gd name="connsiteX35" fmla="*/ 2130 w 10002"/>
                  <a:gd name="connsiteY35" fmla="*/ 7818 h 10346"/>
                  <a:gd name="connsiteX36" fmla="*/ 2809 w 10002"/>
                  <a:gd name="connsiteY36" fmla="*/ 7368 h 10346"/>
                  <a:gd name="connsiteX37" fmla="*/ 2809 w 10002"/>
                  <a:gd name="connsiteY37" fmla="*/ 7818 h 10346"/>
                  <a:gd name="connsiteX38" fmla="*/ 3480 w 10002"/>
                  <a:gd name="connsiteY38" fmla="*/ 7361 h 10346"/>
                  <a:gd name="connsiteX39" fmla="*/ 3486 w 10002"/>
                  <a:gd name="connsiteY39" fmla="*/ 7811 h 10346"/>
                  <a:gd name="connsiteX40" fmla="*/ 4132 w 10002"/>
                  <a:gd name="connsiteY40" fmla="*/ 7328 h 10346"/>
                  <a:gd name="connsiteX41" fmla="*/ 4132 w 10002"/>
                  <a:gd name="connsiteY41" fmla="*/ 8613 h 10346"/>
                  <a:gd name="connsiteX42" fmla="*/ 4207 w 10002"/>
                  <a:gd name="connsiteY42" fmla="*/ 8520 h 10346"/>
                  <a:gd name="connsiteX43" fmla="*/ 4280 w 10002"/>
                  <a:gd name="connsiteY43" fmla="*/ 8434 h 10346"/>
                  <a:gd name="connsiteX44" fmla="*/ 4370 w 10002"/>
                  <a:gd name="connsiteY44" fmla="*/ 8361 h 10346"/>
                  <a:gd name="connsiteX45" fmla="*/ 4469 w 10002"/>
                  <a:gd name="connsiteY45" fmla="*/ 8295 h 10346"/>
                  <a:gd name="connsiteX46" fmla="*/ 4569 w 10002"/>
                  <a:gd name="connsiteY46" fmla="*/ 8249 h 10346"/>
                  <a:gd name="connsiteX47" fmla="*/ 4676 w 10002"/>
                  <a:gd name="connsiteY47" fmla="*/ 8215 h 10346"/>
                  <a:gd name="connsiteX48" fmla="*/ 4788 w 10002"/>
                  <a:gd name="connsiteY48" fmla="*/ 8189 h 10346"/>
                  <a:gd name="connsiteX49" fmla="*/ 4917 w 10002"/>
                  <a:gd name="connsiteY49" fmla="*/ 8182 h 10346"/>
                  <a:gd name="connsiteX50" fmla="*/ 5093 w 10002"/>
                  <a:gd name="connsiteY50" fmla="*/ 8195 h 10346"/>
                  <a:gd name="connsiteX51" fmla="*/ 5268 w 10002"/>
                  <a:gd name="connsiteY51" fmla="*/ 8242 h 10346"/>
                  <a:gd name="connsiteX52" fmla="*/ 5408 w 10002"/>
                  <a:gd name="connsiteY52" fmla="*/ 8321 h 10346"/>
                  <a:gd name="connsiteX53" fmla="*/ 5551 w 10002"/>
                  <a:gd name="connsiteY53" fmla="*/ 8421 h 10346"/>
                  <a:gd name="connsiteX54" fmla="*/ 5672 w 10002"/>
                  <a:gd name="connsiteY54" fmla="*/ 8540 h 10346"/>
                  <a:gd name="connsiteX55" fmla="*/ 5752 w 10002"/>
                  <a:gd name="connsiteY55" fmla="*/ 8686 h 10346"/>
                  <a:gd name="connsiteX56" fmla="*/ 5826 w 10002"/>
                  <a:gd name="connsiteY56" fmla="*/ 8838 h 10346"/>
                  <a:gd name="connsiteX57" fmla="*/ 5851 w 10002"/>
                  <a:gd name="connsiteY57" fmla="*/ 9004 h 10346"/>
                  <a:gd name="connsiteX58" fmla="*/ 5885 w 10002"/>
                  <a:gd name="connsiteY58" fmla="*/ 8997 h 10346"/>
                  <a:gd name="connsiteX59" fmla="*/ 5912 w 10002"/>
                  <a:gd name="connsiteY59" fmla="*/ 8997 h 10346"/>
                  <a:gd name="connsiteX60" fmla="*/ 5939 w 10002"/>
                  <a:gd name="connsiteY60" fmla="*/ 8991 h 10346"/>
                  <a:gd name="connsiteX61" fmla="*/ 5965 w 10002"/>
                  <a:gd name="connsiteY61" fmla="*/ 8991 h 10346"/>
                  <a:gd name="connsiteX62" fmla="*/ 5999 w 10002"/>
                  <a:gd name="connsiteY62" fmla="*/ 8984 h 10346"/>
                  <a:gd name="connsiteX63" fmla="*/ 6031 w 10002"/>
                  <a:gd name="connsiteY63" fmla="*/ 8984 h 10346"/>
                  <a:gd name="connsiteX64" fmla="*/ 6059 w 10002"/>
                  <a:gd name="connsiteY64" fmla="*/ 8984 h 10346"/>
                  <a:gd name="connsiteX65" fmla="*/ 6094 w 10002"/>
                  <a:gd name="connsiteY65" fmla="*/ 8984 h 10346"/>
                  <a:gd name="connsiteX66" fmla="*/ 6234 w 10002"/>
                  <a:gd name="connsiteY66" fmla="*/ 8991 h 10346"/>
                  <a:gd name="connsiteX67" fmla="*/ 6362 w 10002"/>
                  <a:gd name="connsiteY67" fmla="*/ 9024 h 10346"/>
                  <a:gd name="connsiteX68" fmla="*/ 6489 w 10002"/>
                  <a:gd name="connsiteY68" fmla="*/ 9070 h 10346"/>
                  <a:gd name="connsiteX69" fmla="*/ 6605 w 10002"/>
                  <a:gd name="connsiteY69" fmla="*/ 9137 h 10346"/>
                  <a:gd name="connsiteX70" fmla="*/ 6711 w 10002"/>
                  <a:gd name="connsiteY70" fmla="*/ 9216 h 10346"/>
                  <a:gd name="connsiteX71" fmla="*/ 6806 w 10002"/>
                  <a:gd name="connsiteY71" fmla="*/ 9302 h 10346"/>
                  <a:gd name="connsiteX72" fmla="*/ 6881 w 10002"/>
                  <a:gd name="connsiteY72" fmla="*/ 9415 h 10346"/>
                  <a:gd name="connsiteX73" fmla="*/ 6948 w 10002"/>
                  <a:gd name="connsiteY73" fmla="*/ 9527 h 10346"/>
                  <a:gd name="connsiteX74" fmla="*/ 3112 w 10002"/>
                  <a:gd name="connsiteY74" fmla="*/ 9527 h 10346"/>
                  <a:gd name="connsiteX75" fmla="*/ 3151 w 10002"/>
                  <a:gd name="connsiteY75" fmla="*/ 9441 h 10346"/>
                  <a:gd name="connsiteX76" fmla="*/ 3205 w 10002"/>
                  <a:gd name="connsiteY76" fmla="*/ 9355 h 10346"/>
                  <a:gd name="connsiteX77" fmla="*/ 3260 w 10002"/>
                  <a:gd name="connsiteY77" fmla="*/ 9289 h 10346"/>
                  <a:gd name="connsiteX78" fmla="*/ 3331 w 10002"/>
                  <a:gd name="connsiteY78" fmla="*/ 9223 h 10346"/>
                  <a:gd name="connsiteX79" fmla="*/ 3399 w 10002"/>
                  <a:gd name="connsiteY79" fmla="*/ 9170 h 10346"/>
                  <a:gd name="connsiteX80" fmla="*/ 3480 w 10002"/>
                  <a:gd name="connsiteY80" fmla="*/ 9117 h 10346"/>
                  <a:gd name="connsiteX81" fmla="*/ 3561 w 10002"/>
                  <a:gd name="connsiteY81" fmla="*/ 9077 h 10346"/>
                  <a:gd name="connsiteX82" fmla="*/ 3656 w 10002"/>
                  <a:gd name="connsiteY82" fmla="*/ 9044 h 10346"/>
                  <a:gd name="connsiteX83" fmla="*/ 3656 w 10002"/>
                  <a:gd name="connsiteY83" fmla="*/ 8195 h 10346"/>
                  <a:gd name="connsiteX84" fmla="*/ 1541 w 10002"/>
                  <a:gd name="connsiteY84" fmla="*/ 8282 h 10346"/>
                  <a:gd name="connsiteX85" fmla="*/ 2 w 10002"/>
                  <a:gd name="connsiteY85" fmla="*/ 7088 h 10346"/>
                  <a:gd name="connsiteX86" fmla="*/ 2106 w 10002"/>
                  <a:gd name="connsiteY86" fmla="*/ 9555 h 10346"/>
                  <a:gd name="connsiteX87" fmla="*/ 6228 w 10002"/>
                  <a:gd name="connsiteY87" fmla="*/ 10294 h 10346"/>
                  <a:gd name="connsiteX88" fmla="*/ 8631 w 10002"/>
                  <a:gd name="connsiteY88" fmla="*/ 9231 h 10346"/>
                  <a:gd name="connsiteX89" fmla="*/ 9120 w 10002"/>
                  <a:gd name="connsiteY89" fmla="*/ 8935 h 10346"/>
                  <a:gd name="connsiteX0" fmla="*/ 9120 w 10002"/>
                  <a:gd name="connsiteY0" fmla="*/ 8935 h 10454"/>
                  <a:gd name="connsiteX1" fmla="*/ 10002 w 10002"/>
                  <a:gd name="connsiteY1" fmla="*/ 7381 h 10454"/>
                  <a:gd name="connsiteX2" fmla="*/ 9175 w 10002"/>
                  <a:gd name="connsiteY2" fmla="*/ 7381 h 10454"/>
                  <a:gd name="connsiteX3" fmla="*/ 9175 w 10002"/>
                  <a:gd name="connsiteY3" fmla="*/ 4128 h 10454"/>
                  <a:gd name="connsiteX4" fmla="*/ 7135 w 10002"/>
                  <a:gd name="connsiteY4" fmla="*/ 4128 h 10454"/>
                  <a:gd name="connsiteX5" fmla="*/ 7135 w 10002"/>
                  <a:gd name="connsiteY5" fmla="*/ 3816 h 10454"/>
                  <a:gd name="connsiteX6" fmla="*/ 8766 w 10002"/>
                  <a:gd name="connsiteY6" fmla="*/ 3816 h 10454"/>
                  <a:gd name="connsiteX7" fmla="*/ 8766 w 10002"/>
                  <a:gd name="connsiteY7" fmla="*/ 3498 h 10454"/>
                  <a:gd name="connsiteX8" fmla="*/ 7135 w 10002"/>
                  <a:gd name="connsiteY8" fmla="*/ 3498 h 10454"/>
                  <a:gd name="connsiteX9" fmla="*/ 7135 w 10002"/>
                  <a:gd name="connsiteY9" fmla="*/ 1365 h 10454"/>
                  <a:gd name="connsiteX10" fmla="*/ 4735 w 10002"/>
                  <a:gd name="connsiteY10" fmla="*/ 550 h 10454"/>
                  <a:gd name="connsiteX11" fmla="*/ 4735 w 10002"/>
                  <a:gd name="connsiteY11" fmla="*/ 5672 h 10454"/>
                  <a:gd name="connsiteX12" fmla="*/ 4355 w 10002"/>
                  <a:gd name="connsiteY12" fmla="*/ 5678 h 10454"/>
                  <a:gd name="connsiteX13" fmla="*/ 4355 w 10002"/>
                  <a:gd name="connsiteY13" fmla="*/ 1756 h 10454"/>
                  <a:gd name="connsiteX14" fmla="*/ 3548 w 10002"/>
                  <a:gd name="connsiteY14" fmla="*/ 2061 h 10454"/>
                  <a:gd name="connsiteX15" fmla="*/ 3112 w 10002"/>
                  <a:gd name="connsiteY15" fmla="*/ 2061 h 10454"/>
                  <a:gd name="connsiteX16" fmla="*/ 3112 w 10002"/>
                  <a:gd name="connsiteY16" fmla="*/ 0 h 10454"/>
                  <a:gd name="connsiteX17" fmla="*/ 2951 w 10002"/>
                  <a:gd name="connsiteY17" fmla="*/ 0 h 10454"/>
                  <a:gd name="connsiteX18" fmla="*/ 2951 w 10002"/>
                  <a:gd name="connsiteY18" fmla="*/ 2061 h 10454"/>
                  <a:gd name="connsiteX19" fmla="*/ 2581 w 10002"/>
                  <a:gd name="connsiteY19" fmla="*/ 2061 h 10454"/>
                  <a:gd name="connsiteX20" fmla="*/ 2581 w 10002"/>
                  <a:gd name="connsiteY20" fmla="*/ 2492 h 10454"/>
                  <a:gd name="connsiteX21" fmla="*/ 1916 w 10002"/>
                  <a:gd name="connsiteY21" fmla="*/ 2815 h 10454"/>
                  <a:gd name="connsiteX22" fmla="*/ 1916 w 10002"/>
                  <a:gd name="connsiteY22" fmla="*/ 4413 h 10454"/>
                  <a:gd name="connsiteX23" fmla="*/ 1560 w 10002"/>
                  <a:gd name="connsiteY23" fmla="*/ 4413 h 10454"/>
                  <a:gd name="connsiteX24" fmla="*/ 1560 w 10002"/>
                  <a:gd name="connsiteY24" fmla="*/ 4837 h 10454"/>
                  <a:gd name="connsiteX25" fmla="*/ 1916 w 10002"/>
                  <a:gd name="connsiteY25" fmla="*/ 4837 h 10454"/>
                  <a:gd name="connsiteX26" fmla="*/ 1916 w 10002"/>
                  <a:gd name="connsiteY26" fmla="*/ 5367 h 10454"/>
                  <a:gd name="connsiteX27" fmla="*/ 1560 w 10002"/>
                  <a:gd name="connsiteY27" fmla="*/ 5367 h 10454"/>
                  <a:gd name="connsiteX28" fmla="*/ 1560 w 10002"/>
                  <a:gd name="connsiteY28" fmla="*/ 5791 h 10454"/>
                  <a:gd name="connsiteX29" fmla="*/ 1916 w 10002"/>
                  <a:gd name="connsiteY29" fmla="*/ 5791 h 10454"/>
                  <a:gd name="connsiteX30" fmla="*/ 1916 w 10002"/>
                  <a:gd name="connsiteY30" fmla="*/ 7043 h 10454"/>
                  <a:gd name="connsiteX31" fmla="*/ 855 w 10002"/>
                  <a:gd name="connsiteY31" fmla="*/ 7043 h 10454"/>
                  <a:gd name="connsiteX32" fmla="*/ 855 w 10002"/>
                  <a:gd name="connsiteY32" fmla="*/ 7818 h 10454"/>
                  <a:gd name="connsiteX33" fmla="*/ 1399 w 10002"/>
                  <a:gd name="connsiteY33" fmla="*/ 7838 h 10454"/>
                  <a:gd name="connsiteX34" fmla="*/ 2136 w 10002"/>
                  <a:gd name="connsiteY34" fmla="*/ 7315 h 10454"/>
                  <a:gd name="connsiteX35" fmla="*/ 2130 w 10002"/>
                  <a:gd name="connsiteY35" fmla="*/ 7818 h 10454"/>
                  <a:gd name="connsiteX36" fmla="*/ 2809 w 10002"/>
                  <a:gd name="connsiteY36" fmla="*/ 7368 h 10454"/>
                  <a:gd name="connsiteX37" fmla="*/ 2809 w 10002"/>
                  <a:gd name="connsiteY37" fmla="*/ 7818 h 10454"/>
                  <a:gd name="connsiteX38" fmla="*/ 3480 w 10002"/>
                  <a:gd name="connsiteY38" fmla="*/ 7361 h 10454"/>
                  <a:gd name="connsiteX39" fmla="*/ 3486 w 10002"/>
                  <a:gd name="connsiteY39" fmla="*/ 7811 h 10454"/>
                  <a:gd name="connsiteX40" fmla="*/ 4132 w 10002"/>
                  <a:gd name="connsiteY40" fmla="*/ 7328 h 10454"/>
                  <a:gd name="connsiteX41" fmla="*/ 4132 w 10002"/>
                  <a:gd name="connsiteY41" fmla="*/ 8613 h 10454"/>
                  <a:gd name="connsiteX42" fmla="*/ 4207 w 10002"/>
                  <a:gd name="connsiteY42" fmla="*/ 8520 h 10454"/>
                  <a:gd name="connsiteX43" fmla="*/ 4280 w 10002"/>
                  <a:gd name="connsiteY43" fmla="*/ 8434 h 10454"/>
                  <a:gd name="connsiteX44" fmla="*/ 4370 w 10002"/>
                  <a:gd name="connsiteY44" fmla="*/ 8361 h 10454"/>
                  <a:gd name="connsiteX45" fmla="*/ 4469 w 10002"/>
                  <a:gd name="connsiteY45" fmla="*/ 8295 h 10454"/>
                  <a:gd name="connsiteX46" fmla="*/ 4569 w 10002"/>
                  <a:gd name="connsiteY46" fmla="*/ 8249 h 10454"/>
                  <a:gd name="connsiteX47" fmla="*/ 4676 w 10002"/>
                  <a:gd name="connsiteY47" fmla="*/ 8215 h 10454"/>
                  <a:gd name="connsiteX48" fmla="*/ 4788 w 10002"/>
                  <a:gd name="connsiteY48" fmla="*/ 8189 h 10454"/>
                  <a:gd name="connsiteX49" fmla="*/ 4917 w 10002"/>
                  <a:gd name="connsiteY49" fmla="*/ 8182 h 10454"/>
                  <a:gd name="connsiteX50" fmla="*/ 5093 w 10002"/>
                  <a:gd name="connsiteY50" fmla="*/ 8195 h 10454"/>
                  <a:gd name="connsiteX51" fmla="*/ 5268 w 10002"/>
                  <a:gd name="connsiteY51" fmla="*/ 8242 h 10454"/>
                  <a:gd name="connsiteX52" fmla="*/ 5408 w 10002"/>
                  <a:gd name="connsiteY52" fmla="*/ 8321 h 10454"/>
                  <a:gd name="connsiteX53" fmla="*/ 5551 w 10002"/>
                  <a:gd name="connsiteY53" fmla="*/ 8421 h 10454"/>
                  <a:gd name="connsiteX54" fmla="*/ 5672 w 10002"/>
                  <a:gd name="connsiteY54" fmla="*/ 8540 h 10454"/>
                  <a:gd name="connsiteX55" fmla="*/ 5752 w 10002"/>
                  <a:gd name="connsiteY55" fmla="*/ 8686 h 10454"/>
                  <a:gd name="connsiteX56" fmla="*/ 5826 w 10002"/>
                  <a:gd name="connsiteY56" fmla="*/ 8838 h 10454"/>
                  <a:gd name="connsiteX57" fmla="*/ 5851 w 10002"/>
                  <a:gd name="connsiteY57" fmla="*/ 9004 h 10454"/>
                  <a:gd name="connsiteX58" fmla="*/ 5885 w 10002"/>
                  <a:gd name="connsiteY58" fmla="*/ 8997 h 10454"/>
                  <a:gd name="connsiteX59" fmla="*/ 5912 w 10002"/>
                  <a:gd name="connsiteY59" fmla="*/ 8997 h 10454"/>
                  <a:gd name="connsiteX60" fmla="*/ 5939 w 10002"/>
                  <a:gd name="connsiteY60" fmla="*/ 8991 h 10454"/>
                  <a:gd name="connsiteX61" fmla="*/ 5965 w 10002"/>
                  <a:gd name="connsiteY61" fmla="*/ 8991 h 10454"/>
                  <a:gd name="connsiteX62" fmla="*/ 5999 w 10002"/>
                  <a:gd name="connsiteY62" fmla="*/ 8984 h 10454"/>
                  <a:gd name="connsiteX63" fmla="*/ 6031 w 10002"/>
                  <a:gd name="connsiteY63" fmla="*/ 8984 h 10454"/>
                  <a:gd name="connsiteX64" fmla="*/ 6059 w 10002"/>
                  <a:gd name="connsiteY64" fmla="*/ 8984 h 10454"/>
                  <a:gd name="connsiteX65" fmla="*/ 6094 w 10002"/>
                  <a:gd name="connsiteY65" fmla="*/ 8984 h 10454"/>
                  <a:gd name="connsiteX66" fmla="*/ 6234 w 10002"/>
                  <a:gd name="connsiteY66" fmla="*/ 8991 h 10454"/>
                  <a:gd name="connsiteX67" fmla="*/ 6362 w 10002"/>
                  <a:gd name="connsiteY67" fmla="*/ 9024 h 10454"/>
                  <a:gd name="connsiteX68" fmla="*/ 6489 w 10002"/>
                  <a:gd name="connsiteY68" fmla="*/ 9070 h 10454"/>
                  <a:gd name="connsiteX69" fmla="*/ 6605 w 10002"/>
                  <a:gd name="connsiteY69" fmla="*/ 9137 h 10454"/>
                  <a:gd name="connsiteX70" fmla="*/ 6711 w 10002"/>
                  <a:gd name="connsiteY70" fmla="*/ 9216 h 10454"/>
                  <a:gd name="connsiteX71" fmla="*/ 6806 w 10002"/>
                  <a:gd name="connsiteY71" fmla="*/ 9302 h 10454"/>
                  <a:gd name="connsiteX72" fmla="*/ 6881 w 10002"/>
                  <a:gd name="connsiteY72" fmla="*/ 9415 h 10454"/>
                  <a:gd name="connsiteX73" fmla="*/ 6948 w 10002"/>
                  <a:gd name="connsiteY73" fmla="*/ 9527 h 10454"/>
                  <a:gd name="connsiteX74" fmla="*/ 3112 w 10002"/>
                  <a:gd name="connsiteY74" fmla="*/ 9527 h 10454"/>
                  <a:gd name="connsiteX75" fmla="*/ 3151 w 10002"/>
                  <a:gd name="connsiteY75" fmla="*/ 9441 h 10454"/>
                  <a:gd name="connsiteX76" fmla="*/ 3205 w 10002"/>
                  <a:gd name="connsiteY76" fmla="*/ 9355 h 10454"/>
                  <a:gd name="connsiteX77" fmla="*/ 3260 w 10002"/>
                  <a:gd name="connsiteY77" fmla="*/ 9289 h 10454"/>
                  <a:gd name="connsiteX78" fmla="*/ 3331 w 10002"/>
                  <a:gd name="connsiteY78" fmla="*/ 9223 h 10454"/>
                  <a:gd name="connsiteX79" fmla="*/ 3399 w 10002"/>
                  <a:gd name="connsiteY79" fmla="*/ 9170 h 10454"/>
                  <a:gd name="connsiteX80" fmla="*/ 3480 w 10002"/>
                  <a:gd name="connsiteY80" fmla="*/ 9117 h 10454"/>
                  <a:gd name="connsiteX81" fmla="*/ 3561 w 10002"/>
                  <a:gd name="connsiteY81" fmla="*/ 9077 h 10454"/>
                  <a:gd name="connsiteX82" fmla="*/ 3656 w 10002"/>
                  <a:gd name="connsiteY82" fmla="*/ 9044 h 10454"/>
                  <a:gd name="connsiteX83" fmla="*/ 3656 w 10002"/>
                  <a:gd name="connsiteY83" fmla="*/ 8195 h 10454"/>
                  <a:gd name="connsiteX84" fmla="*/ 1541 w 10002"/>
                  <a:gd name="connsiteY84" fmla="*/ 8282 h 10454"/>
                  <a:gd name="connsiteX85" fmla="*/ 2 w 10002"/>
                  <a:gd name="connsiteY85" fmla="*/ 7088 h 10454"/>
                  <a:gd name="connsiteX86" fmla="*/ 2106 w 10002"/>
                  <a:gd name="connsiteY86" fmla="*/ 9555 h 10454"/>
                  <a:gd name="connsiteX87" fmla="*/ 6228 w 10002"/>
                  <a:gd name="connsiteY87" fmla="*/ 10294 h 10454"/>
                  <a:gd name="connsiteX88" fmla="*/ 8631 w 10002"/>
                  <a:gd name="connsiteY88" fmla="*/ 9231 h 10454"/>
                  <a:gd name="connsiteX89" fmla="*/ 9120 w 10002"/>
                  <a:gd name="connsiteY89" fmla="*/ 8935 h 10454"/>
                  <a:gd name="connsiteX0" fmla="*/ 9120 w 10002"/>
                  <a:gd name="connsiteY0" fmla="*/ 8935 h 10369"/>
                  <a:gd name="connsiteX1" fmla="*/ 10002 w 10002"/>
                  <a:gd name="connsiteY1" fmla="*/ 7381 h 10369"/>
                  <a:gd name="connsiteX2" fmla="*/ 9175 w 10002"/>
                  <a:gd name="connsiteY2" fmla="*/ 7381 h 10369"/>
                  <a:gd name="connsiteX3" fmla="*/ 9175 w 10002"/>
                  <a:gd name="connsiteY3" fmla="*/ 4128 h 10369"/>
                  <a:gd name="connsiteX4" fmla="*/ 7135 w 10002"/>
                  <a:gd name="connsiteY4" fmla="*/ 4128 h 10369"/>
                  <a:gd name="connsiteX5" fmla="*/ 7135 w 10002"/>
                  <a:gd name="connsiteY5" fmla="*/ 3816 h 10369"/>
                  <a:gd name="connsiteX6" fmla="*/ 8766 w 10002"/>
                  <a:gd name="connsiteY6" fmla="*/ 3816 h 10369"/>
                  <a:gd name="connsiteX7" fmla="*/ 8766 w 10002"/>
                  <a:gd name="connsiteY7" fmla="*/ 3498 h 10369"/>
                  <a:gd name="connsiteX8" fmla="*/ 7135 w 10002"/>
                  <a:gd name="connsiteY8" fmla="*/ 3498 h 10369"/>
                  <a:gd name="connsiteX9" fmla="*/ 7135 w 10002"/>
                  <a:gd name="connsiteY9" fmla="*/ 1365 h 10369"/>
                  <a:gd name="connsiteX10" fmla="*/ 4735 w 10002"/>
                  <a:gd name="connsiteY10" fmla="*/ 550 h 10369"/>
                  <a:gd name="connsiteX11" fmla="*/ 4735 w 10002"/>
                  <a:gd name="connsiteY11" fmla="*/ 5672 h 10369"/>
                  <a:gd name="connsiteX12" fmla="*/ 4355 w 10002"/>
                  <a:gd name="connsiteY12" fmla="*/ 5678 h 10369"/>
                  <a:gd name="connsiteX13" fmla="*/ 4355 w 10002"/>
                  <a:gd name="connsiteY13" fmla="*/ 1756 h 10369"/>
                  <a:gd name="connsiteX14" fmla="*/ 3548 w 10002"/>
                  <a:gd name="connsiteY14" fmla="*/ 2061 h 10369"/>
                  <a:gd name="connsiteX15" fmla="*/ 3112 w 10002"/>
                  <a:gd name="connsiteY15" fmla="*/ 2061 h 10369"/>
                  <a:gd name="connsiteX16" fmla="*/ 3112 w 10002"/>
                  <a:gd name="connsiteY16" fmla="*/ 0 h 10369"/>
                  <a:gd name="connsiteX17" fmla="*/ 2951 w 10002"/>
                  <a:gd name="connsiteY17" fmla="*/ 0 h 10369"/>
                  <a:gd name="connsiteX18" fmla="*/ 2951 w 10002"/>
                  <a:gd name="connsiteY18" fmla="*/ 2061 h 10369"/>
                  <a:gd name="connsiteX19" fmla="*/ 2581 w 10002"/>
                  <a:gd name="connsiteY19" fmla="*/ 2061 h 10369"/>
                  <a:gd name="connsiteX20" fmla="*/ 2581 w 10002"/>
                  <a:gd name="connsiteY20" fmla="*/ 2492 h 10369"/>
                  <a:gd name="connsiteX21" fmla="*/ 1916 w 10002"/>
                  <a:gd name="connsiteY21" fmla="*/ 2815 h 10369"/>
                  <a:gd name="connsiteX22" fmla="*/ 1916 w 10002"/>
                  <a:gd name="connsiteY22" fmla="*/ 4413 h 10369"/>
                  <a:gd name="connsiteX23" fmla="*/ 1560 w 10002"/>
                  <a:gd name="connsiteY23" fmla="*/ 4413 h 10369"/>
                  <a:gd name="connsiteX24" fmla="*/ 1560 w 10002"/>
                  <a:gd name="connsiteY24" fmla="*/ 4837 h 10369"/>
                  <a:gd name="connsiteX25" fmla="*/ 1916 w 10002"/>
                  <a:gd name="connsiteY25" fmla="*/ 4837 h 10369"/>
                  <a:gd name="connsiteX26" fmla="*/ 1916 w 10002"/>
                  <a:gd name="connsiteY26" fmla="*/ 5367 h 10369"/>
                  <a:gd name="connsiteX27" fmla="*/ 1560 w 10002"/>
                  <a:gd name="connsiteY27" fmla="*/ 5367 h 10369"/>
                  <a:gd name="connsiteX28" fmla="*/ 1560 w 10002"/>
                  <a:gd name="connsiteY28" fmla="*/ 5791 h 10369"/>
                  <a:gd name="connsiteX29" fmla="*/ 1916 w 10002"/>
                  <a:gd name="connsiteY29" fmla="*/ 5791 h 10369"/>
                  <a:gd name="connsiteX30" fmla="*/ 1916 w 10002"/>
                  <a:gd name="connsiteY30" fmla="*/ 7043 h 10369"/>
                  <a:gd name="connsiteX31" fmla="*/ 855 w 10002"/>
                  <a:gd name="connsiteY31" fmla="*/ 7043 h 10369"/>
                  <a:gd name="connsiteX32" fmla="*/ 855 w 10002"/>
                  <a:gd name="connsiteY32" fmla="*/ 7818 h 10369"/>
                  <a:gd name="connsiteX33" fmla="*/ 1399 w 10002"/>
                  <a:gd name="connsiteY33" fmla="*/ 7838 h 10369"/>
                  <a:gd name="connsiteX34" fmla="*/ 2136 w 10002"/>
                  <a:gd name="connsiteY34" fmla="*/ 7315 h 10369"/>
                  <a:gd name="connsiteX35" fmla="*/ 2130 w 10002"/>
                  <a:gd name="connsiteY35" fmla="*/ 7818 h 10369"/>
                  <a:gd name="connsiteX36" fmla="*/ 2809 w 10002"/>
                  <a:gd name="connsiteY36" fmla="*/ 7368 h 10369"/>
                  <a:gd name="connsiteX37" fmla="*/ 2809 w 10002"/>
                  <a:gd name="connsiteY37" fmla="*/ 7818 h 10369"/>
                  <a:gd name="connsiteX38" fmla="*/ 3480 w 10002"/>
                  <a:gd name="connsiteY38" fmla="*/ 7361 h 10369"/>
                  <a:gd name="connsiteX39" fmla="*/ 3486 w 10002"/>
                  <a:gd name="connsiteY39" fmla="*/ 7811 h 10369"/>
                  <a:gd name="connsiteX40" fmla="*/ 4132 w 10002"/>
                  <a:gd name="connsiteY40" fmla="*/ 7328 h 10369"/>
                  <a:gd name="connsiteX41" fmla="*/ 4132 w 10002"/>
                  <a:gd name="connsiteY41" fmla="*/ 8613 h 10369"/>
                  <a:gd name="connsiteX42" fmla="*/ 4207 w 10002"/>
                  <a:gd name="connsiteY42" fmla="*/ 8520 h 10369"/>
                  <a:gd name="connsiteX43" fmla="*/ 4280 w 10002"/>
                  <a:gd name="connsiteY43" fmla="*/ 8434 h 10369"/>
                  <a:gd name="connsiteX44" fmla="*/ 4370 w 10002"/>
                  <a:gd name="connsiteY44" fmla="*/ 8361 h 10369"/>
                  <a:gd name="connsiteX45" fmla="*/ 4469 w 10002"/>
                  <a:gd name="connsiteY45" fmla="*/ 8295 h 10369"/>
                  <a:gd name="connsiteX46" fmla="*/ 4569 w 10002"/>
                  <a:gd name="connsiteY46" fmla="*/ 8249 h 10369"/>
                  <a:gd name="connsiteX47" fmla="*/ 4676 w 10002"/>
                  <a:gd name="connsiteY47" fmla="*/ 8215 h 10369"/>
                  <a:gd name="connsiteX48" fmla="*/ 4788 w 10002"/>
                  <a:gd name="connsiteY48" fmla="*/ 8189 h 10369"/>
                  <a:gd name="connsiteX49" fmla="*/ 4917 w 10002"/>
                  <a:gd name="connsiteY49" fmla="*/ 8182 h 10369"/>
                  <a:gd name="connsiteX50" fmla="*/ 5093 w 10002"/>
                  <a:gd name="connsiteY50" fmla="*/ 8195 h 10369"/>
                  <a:gd name="connsiteX51" fmla="*/ 5268 w 10002"/>
                  <a:gd name="connsiteY51" fmla="*/ 8242 h 10369"/>
                  <a:gd name="connsiteX52" fmla="*/ 5408 w 10002"/>
                  <a:gd name="connsiteY52" fmla="*/ 8321 h 10369"/>
                  <a:gd name="connsiteX53" fmla="*/ 5551 w 10002"/>
                  <a:gd name="connsiteY53" fmla="*/ 8421 h 10369"/>
                  <a:gd name="connsiteX54" fmla="*/ 5672 w 10002"/>
                  <a:gd name="connsiteY54" fmla="*/ 8540 h 10369"/>
                  <a:gd name="connsiteX55" fmla="*/ 5752 w 10002"/>
                  <a:gd name="connsiteY55" fmla="*/ 8686 h 10369"/>
                  <a:gd name="connsiteX56" fmla="*/ 5826 w 10002"/>
                  <a:gd name="connsiteY56" fmla="*/ 8838 h 10369"/>
                  <a:gd name="connsiteX57" fmla="*/ 5851 w 10002"/>
                  <a:gd name="connsiteY57" fmla="*/ 9004 h 10369"/>
                  <a:gd name="connsiteX58" fmla="*/ 5885 w 10002"/>
                  <a:gd name="connsiteY58" fmla="*/ 8997 h 10369"/>
                  <a:gd name="connsiteX59" fmla="*/ 5912 w 10002"/>
                  <a:gd name="connsiteY59" fmla="*/ 8997 h 10369"/>
                  <a:gd name="connsiteX60" fmla="*/ 5939 w 10002"/>
                  <a:gd name="connsiteY60" fmla="*/ 8991 h 10369"/>
                  <a:gd name="connsiteX61" fmla="*/ 5965 w 10002"/>
                  <a:gd name="connsiteY61" fmla="*/ 8991 h 10369"/>
                  <a:gd name="connsiteX62" fmla="*/ 5999 w 10002"/>
                  <a:gd name="connsiteY62" fmla="*/ 8984 h 10369"/>
                  <a:gd name="connsiteX63" fmla="*/ 6031 w 10002"/>
                  <a:gd name="connsiteY63" fmla="*/ 8984 h 10369"/>
                  <a:gd name="connsiteX64" fmla="*/ 6059 w 10002"/>
                  <a:gd name="connsiteY64" fmla="*/ 8984 h 10369"/>
                  <a:gd name="connsiteX65" fmla="*/ 6094 w 10002"/>
                  <a:gd name="connsiteY65" fmla="*/ 8984 h 10369"/>
                  <a:gd name="connsiteX66" fmla="*/ 6234 w 10002"/>
                  <a:gd name="connsiteY66" fmla="*/ 8991 h 10369"/>
                  <a:gd name="connsiteX67" fmla="*/ 6362 w 10002"/>
                  <a:gd name="connsiteY67" fmla="*/ 9024 h 10369"/>
                  <a:gd name="connsiteX68" fmla="*/ 6489 w 10002"/>
                  <a:gd name="connsiteY68" fmla="*/ 9070 h 10369"/>
                  <a:gd name="connsiteX69" fmla="*/ 6605 w 10002"/>
                  <a:gd name="connsiteY69" fmla="*/ 9137 h 10369"/>
                  <a:gd name="connsiteX70" fmla="*/ 6711 w 10002"/>
                  <a:gd name="connsiteY70" fmla="*/ 9216 h 10369"/>
                  <a:gd name="connsiteX71" fmla="*/ 6806 w 10002"/>
                  <a:gd name="connsiteY71" fmla="*/ 9302 h 10369"/>
                  <a:gd name="connsiteX72" fmla="*/ 6881 w 10002"/>
                  <a:gd name="connsiteY72" fmla="*/ 9415 h 10369"/>
                  <a:gd name="connsiteX73" fmla="*/ 6948 w 10002"/>
                  <a:gd name="connsiteY73" fmla="*/ 9527 h 10369"/>
                  <a:gd name="connsiteX74" fmla="*/ 3112 w 10002"/>
                  <a:gd name="connsiteY74" fmla="*/ 9527 h 10369"/>
                  <a:gd name="connsiteX75" fmla="*/ 3151 w 10002"/>
                  <a:gd name="connsiteY75" fmla="*/ 9441 h 10369"/>
                  <a:gd name="connsiteX76" fmla="*/ 3205 w 10002"/>
                  <a:gd name="connsiteY76" fmla="*/ 9355 h 10369"/>
                  <a:gd name="connsiteX77" fmla="*/ 3260 w 10002"/>
                  <a:gd name="connsiteY77" fmla="*/ 9289 h 10369"/>
                  <a:gd name="connsiteX78" fmla="*/ 3331 w 10002"/>
                  <a:gd name="connsiteY78" fmla="*/ 9223 h 10369"/>
                  <a:gd name="connsiteX79" fmla="*/ 3399 w 10002"/>
                  <a:gd name="connsiteY79" fmla="*/ 9170 h 10369"/>
                  <a:gd name="connsiteX80" fmla="*/ 3480 w 10002"/>
                  <a:gd name="connsiteY80" fmla="*/ 9117 h 10369"/>
                  <a:gd name="connsiteX81" fmla="*/ 3561 w 10002"/>
                  <a:gd name="connsiteY81" fmla="*/ 9077 h 10369"/>
                  <a:gd name="connsiteX82" fmla="*/ 3656 w 10002"/>
                  <a:gd name="connsiteY82" fmla="*/ 9044 h 10369"/>
                  <a:gd name="connsiteX83" fmla="*/ 3656 w 10002"/>
                  <a:gd name="connsiteY83" fmla="*/ 8195 h 10369"/>
                  <a:gd name="connsiteX84" fmla="*/ 1541 w 10002"/>
                  <a:gd name="connsiteY84" fmla="*/ 8282 h 10369"/>
                  <a:gd name="connsiteX85" fmla="*/ 2 w 10002"/>
                  <a:gd name="connsiteY85" fmla="*/ 7088 h 10369"/>
                  <a:gd name="connsiteX86" fmla="*/ 2106 w 10002"/>
                  <a:gd name="connsiteY86" fmla="*/ 9555 h 10369"/>
                  <a:gd name="connsiteX87" fmla="*/ 6228 w 10002"/>
                  <a:gd name="connsiteY87" fmla="*/ 10294 h 10369"/>
                  <a:gd name="connsiteX88" fmla="*/ 8631 w 10002"/>
                  <a:gd name="connsiteY88" fmla="*/ 9231 h 10369"/>
                  <a:gd name="connsiteX89" fmla="*/ 9120 w 10002"/>
                  <a:gd name="connsiteY89" fmla="*/ 8935 h 10369"/>
                  <a:gd name="connsiteX0" fmla="*/ 9120 w 10002"/>
                  <a:gd name="connsiteY0" fmla="*/ 8935 h 10369"/>
                  <a:gd name="connsiteX1" fmla="*/ 10002 w 10002"/>
                  <a:gd name="connsiteY1" fmla="*/ 7381 h 10369"/>
                  <a:gd name="connsiteX2" fmla="*/ 9175 w 10002"/>
                  <a:gd name="connsiteY2" fmla="*/ 7381 h 10369"/>
                  <a:gd name="connsiteX3" fmla="*/ 9175 w 10002"/>
                  <a:gd name="connsiteY3" fmla="*/ 4128 h 10369"/>
                  <a:gd name="connsiteX4" fmla="*/ 7135 w 10002"/>
                  <a:gd name="connsiteY4" fmla="*/ 4128 h 10369"/>
                  <a:gd name="connsiteX5" fmla="*/ 7135 w 10002"/>
                  <a:gd name="connsiteY5" fmla="*/ 3816 h 10369"/>
                  <a:gd name="connsiteX6" fmla="*/ 8766 w 10002"/>
                  <a:gd name="connsiteY6" fmla="*/ 3816 h 10369"/>
                  <a:gd name="connsiteX7" fmla="*/ 8766 w 10002"/>
                  <a:gd name="connsiteY7" fmla="*/ 3498 h 10369"/>
                  <a:gd name="connsiteX8" fmla="*/ 7135 w 10002"/>
                  <a:gd name="connsiteY8" fmla="*/ 3498 h 10369"/>
                  <a:gd name="connsiteX9" fmla="*/ 7135 w 10002"/>
                  <a:gd name="connsiteY9" fmla="*/ 1365 h 10369"/>
                  <a:gd name="connsiteX10" fmla="*/ 4735 w 10002"/>
                  <a:gd name="connsiteY10" fmla="*/ 550 h 10369"/>
                  <a:gd name="connsiteX11" fmla="*/ 4735 w 10002"/>
                  <a:gd name="connsiteY11" fmla="*/ 5672 h 10369"/>
                  <a:gd name="connsiteX12" fmla="*/ 4355 w 10002"/>
                  <a:gd name="connsiteY12" fmla="*/ 5678 h 10369"/>
                  <a:gd name="connsiteX13" fmla="*/ 4355 w 10002"/>
                  <a:gd name="connsiteY13" fmla="*/ 1756 h 10369"/>
                  <a:gd name="connsiteX14" fmla="*/ 3548 w 10002"/>
                  <a:gd name="connsiteY14" fmla="*/ 2061 h 10369"/>
                  <a:gd name="connsiteX15" fmla="*/ 3112 w 10002"/>
                  <a:gd name="connsiteY15" fmla="*/ 2061 h 10369"/>
                  <a:gd name="connsiteX16" fmla="*/ 3112 w 10002"/>
                  <a:gd name="connsiteY16" fmla="*/ 0 h 10369"/>
                  <a:gd name="connsiteX17" fmla="*/ 2951 w 10002"/>
                  <a:gd name="connsiteY17" fmla="*/ 0 h 10369"/>
                  <a:gd name="connsiteX18" fmla="*/ 2951 w 10002"/>
                  <a:gd name="connsiteY18" fmla="*/ 2061 h 10369"/>
                  <a:gd name="connsiteX19" fmla="*/ 2581 w 10002"/>
                  <a:gd name="connsiteY19" fmla="*/ 2061 h 10369"/>
                  <a:gd name="connsiteX20" fmla="*/ 2581 w 10002"/>
                  <a:gd name="connsiteY20" fmla="*/ 2492 h 10369"/>
                  <a:gd name="connsiteX21" fmla="*/ 1916 w 10002"/>
                  <a:gd name="connsiteY21" fmla="*/ 2815 h 10369"/>
                  <a:gd name="connsiteX22" fmla="*/ 1916 w 10002"/>
                  <a:gd name="connsiteY22" fmla="*/ 4413 h 10369"/>
                  <a:gd name="connsiteX23" fmla="*/ 1560 w 10002"/>
                  <a:gd name="connsiteY23" fmla="*/ 4413 h 10369"/>
                  <a:gd name="connsiteX24" fmla="*/ 1560 w 10002"/>
                  <a:gd name="connsiteY24" fmla="*/ 4837 h 10369"/>
                  <a:gd name="connsiteX25" fmla="*/ 1916 w 10002"/>
                  <a:gd name="connsiteY25" fmla="*/ 4837 h 10369"/>
                  <a:gd name="connsiteX26" fmla="*/ 1916 w 10002"/>
                  <a:gd name="connsiteY26" fmla="*/ 5367 h 10369"/>
                  <a:gd name="connsiteX27" fmla="*/ 1560 w 10002"/>
                  <a:gd name="connsiteY27" fmla="*/ 5367 h 10369"/>
                  <a:gd name="connsiteX28" fmla="*/ 1560 w 10002"/>
                  <a:gd name="connsiteY28" fmla="*/ 5791 h 10369"/>
                  <a:gd name="connsiteX29" fmla="*/ 1916 w 10002"/>
                  <a:gd name="connsiteY29" fmla="*/ 5791 h 10369"/>
                  <a:gd name="connsiteX30" fmla="*/ 1916 w 10002"/>
                  <a:gd name="connsiteY30" fmla="*/ 7043 h 10369"/>
                  <a:gd name="connsiteX31" fmla="*/ 855 w 10002"/>
                  <a:gd name="connsiteY31" fmla="*/ 7043 h 10369"/>
                  <a:gd name="connsiteX32" fmla="*/ 855 w 10002"/>
                  <a:gd name="connsiteY32" fmla="*/ 7818 h 10369"/>
                  <a:gd name="connsiteX33" fmla="*/ 1399 w 10002"/>
                  <a:gd name="connsiteY33" fmla="*/ 7838 h 10369"/>
                  <a:gd name="connsiteX34" fmla="*/ 2136 w 10002"/>
                  <a:gd name="connsiteY34" fmla="*/ 7315 h 10369"/>
                  <a:gd name="connsiteX35" fmla="*/ 2130 w 10002"/>
                  <a:gd name="connsiteY35" fmla="*/ 7818 h 10369"/>
                  <a:gd name="connsiteX36" fmla="*/ 2809 w 10002"/>
                  <a:gd name="connsiteY36" fmla="*/ 7368 h 10369"/>
                  <a:gd name="connsiteX37" fmla="*/ 2809 w 10002"/>
                  <a:gd name="connsiteY37" fmla="*/ 7818 h 10369"/>
                  <a:gd name="connsiteX38" fmla="*/ 3480 w 10002"/>
                  <a:gd name="connsiteY38" fmla="*/ 7361 h 10369"/>
                  <a:gd name="connsiteX39" fmla="*/ 3486 w 10002"/>
                  <a:gd name="connsiteY39" fmla="*/ 7811 h 10369"/>
                  <a:gd name="connsiteX40" fmla="*/ 4132 w 10002"/>
                  <a:gd name="connsiteY40" fmla="*/ 7328 h 10369"/>
                  <a:gd name="connsiteX41" fmla="*/ 4132 w 10002"/>
                  <a:gd name="connsiteY41" fmla="*/ 8613 h 10369"/>
                  <a:gd name="connsiteX42" fmla="*/ 4207 w 10002"/>
                  <a:gd name="connsiteY42" fmla="*/ 8520 h 10369"/>
                  <a:gd name="connsiteX43" fmla="*/ 4280 w 10002"/>
                  <a:gd name="connsiteY43" fmla="*/ 8434 h 10369"/>
                  <a:gd name="connsiteX44" fmla="*/ 4370 w 10002"/>
                  <a:gd name="connsiteY44" fmla="*/ 8361 h 10369"/>
                  <a:gd name="connsiteX45" fmla="*/ 4469 w 10002"/>
                  <a:gd name="connsiteY45" fmla="*/ 8295 h 10369"/>
                  <a:gd name="connsiteX46" fmla="*/ 4569 w 10002"/>
                  <a:gd name="connsiteY46" fmla="*/ 8249 h 10369"/>
                  <a:gd name="connsiteX47" fmla="*/ 4676 w 10002"/>
                  <a:gd name="connsiteY47" fmla="*/ 8215 h 10369"/>
                  <a:gd name="connsiteX48" fmla="*/ 4788 w 10002"/>
                  <a:gd name="connsiteY48" fmla="*/ 8189 h 10369"/>
                  <a:gd name="connsiteX49" fmla="*/ 4917 w 10002"/>
                  <a:gd name="connsiteY49" fmla="*/ 8182 h 10369"/>
                  <a:gd name="connsiteX50" fmla="*/ 5093 w 10002"/>
                  <a:gd name="connsiteY50" fmla="*/ 8195 h 10369"/>
                  <a:gd name="connsiteX51" fmla="*/ 5268 w 10002"/>
                  <a:gd name="connsiteY51" fmla="*/ 8242 h 10369"/>
                  <a:gd name="connsiteX52" fmla="*/ 5408 w 10002"/>
                  <a:gd name="connsiteY52" fmla="*/ 8321 h 10369"/>
                  <a:gd name="connsiteX53" fmla="*/ 5551 w 10002"/>
                  <a:gd name="connsiteY53" fmla="*/ 8421 h 10369"/>
                  <a:gd name="connsiteX54" fmla="*/ 5672 w 10002"/>
                  <a:gd name="connsiteY54" fmla="*/ 8540 h 10369"/>
                  <a:gd name="connsiteX55" fmla="*/ 5752 w 10002"/>
                  <a:gd name="connsiteY55" fmla="*/ 8686 h 10369"/>
                  <a:gd name="connsiteX56" fmla="*/ 5826 w 10002"/>
                  <a:gd name="connsiteY56" fmla="*/ 8838 h 10369"/>
                  <a:gd name="connsiteX57" fmla="*/ 5851 w 10002"/>
                  <a:gd name="connsiteY57" fmla="*/ 9004 h 10369"/>
                  <a:gd name="connsiteX58" fmla="*/ 5885 w 10002"/>
                  <a:gd name="connsiteY58" fmla="*/ 8997 h 10369"/>
                  <a:gd name="connsiteX59" fmla="*/ 5912 w 10002"/>
                  <a:gd name="connsiteY59" fmla="*/ 8997 h 10369"/>
                  <a:gd name="connsiteX60" fmla="*/ 5939 w 10002"/>
                  <a:gd name="connsiteY60" fmla="*/ 8991 h 10369"/>
                  <a:gd name="connsiteX61" fmla="*/ 5965 w 10002"/>
                  <a:gd name="connsiteY61" fmla="*/ 8991 h 10369"/>
                  <a:gd name="connsiteX62" fmla="*/ 5999 w 10002"/>
                  <a:gd name="connsiteY62" fmla="*/ 8984 h 10369"/>
                  <a:gd name="connsiteX63" fmla="*/ 6031 w 10002"/>
                  <a:gd name="connsiteY63" fmla="*/ 8984 h 10369"/>
                  <a:gd name="connsiteX64" fmla="*/ 6059 w 10002"/>
                  <a:gd name="connsiteY64" fmla="*/ 8984 h 10369"/>
                  <a:gd name="connsiteX65" fmla="*/ 6094 w 10002"/>
                  <a:gd name="connsiteY65" fmla="*/ 8984 h 10369"/>
                  <a:gd name="connsiteX66" fmla="*/ 6234 w 10002"/>
                  <a:gd name="connsiteY66" fmla="*/ 8991 h 10369"/>
                  <a:gd name="connsiteX67" fmla="*/ 6362 w 10002"/>
                  <a:gd name="connsiteY67" fmla="*/ 9024 h 10369"/>
                  <a:gd name="connsiteX68" fmla="*/ 6489 w 10002"/>
                  <a:gd name="connsiteY68" fmla="*/ 9070 h 10369"/>
                  <a:gd name="connsiteX69" fmla="*/ 6605 w 10002"/>
                  <a:gd name="connsiteY69" fmla="*/ 9137 h 10369"/>
                  <a:gd name="connsiteX70" fmla="*/ 6711 w 10002"/>
                  <a:gd name="connsiteY70" fmla="*/ 9216 h 10369"/>
                  <a:gd name="connsiteX71" fmla="*/ 6806 w 10002"/>
                  <a:gd name="connsiteY71" fmla="*/ 9302 h 10369"/>
                  <a:gd name="connsiteX72" fmla="*/ 6881 w 10002"/>
                  <a:gd name="connsiteY72" fmla="*/ 9415 h 10369"/>
                  <a:gd name="connsiteX73" fmla="*/ 6948 w 10002"/>
                  <a:gd name="connsiteY73" fmla="*/ 9527 h 10369"/>
                  <a:gd name="connsiteX74" fmla="*/ 3112 w 10002"/>
                  <a:gd name="connsiteY74" fmla="*/ 9527 h 10369"/>
                  <a:gd name="connsiteX75" fmla="*/ 3151 w 10002"/>
                  <a:gd name="connsiteY75" fmla="*/ 9441 h 10369"/>
                  <a:gd name="connsiteX76" fmla="*/ 3205 w 10002"/>
                  <a:gd name="connsiteY76" fmla="*/ 9355 h 10369"/>
                  <a:gd name="connsiteX77" fmla="*/ 3260 w 10002"/>
                  <a:gd name="connsiteY77" fmla="*/ 9289 h 10369"/>
                  <a:gd name="connsiteX78" fmla="*/ 3331 w 10002"/>
                  <a:gd name="connsiteY78" fmla="*/ 9223 h 10369"/>
                  <a:gd name="connsiteX79" fmla="*/ 3399 w 10002"/>
                  <a:gd name="connsiteY79" fmla="*/ 9170 h 10369"/>
                  <a:gd name="connsiteX80" fmla="*/ 3480 w 10002"/>
                  <a:gd name="connsiteY80" fmla="*/ 9117 h 10369"/>
                  <a:gd name="connsiteX81" fmla="*/ 3561 w 10002"/>
                  <a:gd name="connsiteY81" fmla="*/ 9077 h 10369"/>
                  <a:gd name="connsiteX82" fmla="*/ 3656 w 10002"/>
                  <a:gd name="connsiteY82" fmla="*/ 9044 h 10369"/>
                  <a:gd name="connsiteX83" fmla="*/ 3656 w 10002"/>
                  <a:gd name="connsiteY83" fmla="*/ 8195 h 10369"/>
                  <a:gd name="connsiteX84" fmla="*/ 1541 w 10002"/>
                  <a:gd name="connsiteY84" fmla="*/ 8282 h 10369"/>
                  <a:gd name="connsiteX85" fmla="*/ 2 w 10002"/>
                  <a:gd name="connsiteY85" fmla="*/ 7088 h 10369"/>
                  <a:gd name="connsiteX86" fmla="*/ 2106 w 10002"/>
                  <a:gd name="connsiteY86" fmla="*/ 9555 h 10369"/>
                  <a:gd name="connsiteX87" fmla="*/ 6228 w 10002"/>
                  <a:gd name="connsiteY87" fmla="*/ 10294 h 10369"/>
                  <a:gd name="connsiteX88" fmla="*/ 8631 w 10002"/>
                  <a:gd name="connsiteY88" fmla="*/ 9231 h 10369"/>
                  <a:gd name="connsiteX89" fmla="*/ 9120 w 10002"/>
                  <a:gd name="connsiteY89" fmla="*/ 8935 h 10369"/>
                  <a:gd name="connsiteX0" fmla="*/ 8631 w 10002"/>
                  <a:gd name="connsiteY0" fmla="*/ 9231 h 10369"/>
                  <a:gd name="connsiteX1" fmla="*/ 10002 w 10002"/>
                  <a:gd name="connsiteY1" fmla="*/ 7381 h 10369"/>
                  <a:gd name="connsiteX2" fmla="*/ 9175 w 10002"/>
                  <a:gd name="connsiteY2" fmla="*/ 7381 h 10369"/>
                  <a:gd name="connsiteX3" fmla="*/ 9175 w 10002"/>
                  <a:gd name="connsiteY3" fmla="*/ 4128 h 10369"/>
                  <a:gd name="connsiteX4" fmla="*/ 7135 w 10002"/>
                  <a:gd name="connsiteY4" fmla="*/ 4128 h 10369"/>
                  <a:gd name="connsiteX5" fmla="*/ 7135 w 10002"/>
                  <a:gd name="connsiteY5" fmla="*/ 3816 h 10369"/>
                  <a:gd name="connsiteX6" fmla="*/ 8766 w 10002"/>
                  <a:gd name="connsiteY6" fmla="*/ 3816 h 10369"/>
                  <a:gd name="connsiteX7" fmla="*/ 8766 w 10002"/>
                  <a:gd name="connsiteY7" fmla="*/ 3498 h 10369"/>
                  <a:gd name="connsiteX8" fmla="*/ 7135 w 10002"/>
                  <a:gd name="connsiteY8" fmla="*/ 3498 h 10369"/>
                  <a:gd name="connsiteX9" fmla="*/ 7135 w 10002"/>
                  <a:gd name="connsiteY9" fmla="*/ 1365 h 10369"/>
                  <a:gd name="connsiteX10" fmla="*/ 4735 w 10002"/>
                  <a:gd name="connsiteY10" fmla="*/ 550 h 10369"/>
                  <a:gd name="connsiteX11" fmla="*/ 4735 w 10002"/>
                  <a:gd name="connsiteY11" fmla="*/ 5672 h 10369"/>
                  <a:gd name="connsiteX12" fmla="*/ 4355 w 10002"/>
                  <a:gd name="connsiteY12" fmla="*/ 5678 h 10369"/>
                  <a:gd name="connsiteX13" fmla="*/ 4355 w 10002"/>
                  <a:gd name="connsiteY13" fmla="*/ 1756 h 10369"/>
                  <a:gd name="connsiteX14" fmla="*/ 3548 w 10002"/>
                  <a:gd name="connsiteY14" fmla="*/ 2061 h 10369"/>
                  <a:gd name="connsiteX15" fmla="*/ 3112 w 10002"/>
                  <a:gd name="connsiteY15" fmla="*/ 2061 h 10369"/>
                  <a:gd name="connsiteX16" fmla="*/ 3112 w 10002"/>
                  <a:gd name="connsiteY16" fmla="*/ 0 h 10369"/>
                  <a:gd name="connsiteX17" fmla="*/ 2951 w 10002"/>
                  <a:gd name="connsiteY17" fmla="*/ 0 h 10369"/>
                  <a:gd name="connsiteX18" fmla="*/ 2951 w 10002"/>
                  <a:gd name="connsiteY18" fmla="*/ 2061 h 10369"/>
                  <a:gd name="connsiteX19" fmla="*/ 2581 w 10002"/>
                  <a:gd name="connsiteY19" fmla="*/ 2061 h 10369"/>
                  <a:gd name="connsiteX20" fmla="*/ 2581 w 10002"/>
                  <a:gd name="connsiteY20" fmla="*/ 2492 h 10369"/>
                  <a:gd name="connsiteX21" fmla="*/ 1916 w 10002"/>
                  <a:gd name="connsiteY21" fmla="*/ 2815 h 10369"/>
                  <a:gd name="connsiteX22" fmla="*/ 1916 w 10002"/>
                  <a:gd name="connsiteY22" fmla="*/ 4413 h 10369"/>
                  <a:gd name="connsiteX23" fmla="*/ 1560 w 10002"/>
                  <a:gd name="connsiteY23" fmla="*/ 4413 h 10369"/>
                  <a:gd name="connsiteX24" fmla="*/ 1560 w 10002"/>
                  <a:gd name="connsiteY24" fmla="*/ 4837 h 10369"/>
                  <a:gd name="connsiteX25" fmla="*/ 1916 w 10002"/>
                  <a:gd name="connsiteY25" fmla="*/ 4837 h 10369"/>
                  <a:gd name="connsiteX26" fmla="*/ 1916 w 10002"/>
                  <a:gd name="connsiteY26" fmla="*/ 5367 h 10369"/>
                  <a:gd name="connsiteX27" fmla="*/ 1560 w 10002"/>
                  <a:gd name="connsiteY27" fmla="*/ 5367 h 10369"/>
                  <a:gd name="connsiteX28" fmla="*/ 1560 w 10002"/>
                  <a:gd name="connsiteY28" fmla="*/ 5791 h 10369"/>
                  <a:gd name="connsiteX29" fmla="*/ 1916 w 10002"/>
                  <a:gd name="connsiteY29" fmla="*/ 5791 h 10369"/>
                  <a:gd name="connsiteX30" fmla="*/ 1916 w 10002"/>
                  <a:gd name="connsiteY30" fmla="*/ 7043 h 10369"/>
                  <a:gd name="connsiteX31" fmla="*/ 855 w 10002"/>
                  <a:gd name="connsiteY31" fmla="*/ 7043 h 10369"/>
                  <a:gd name="connsiteX32" fmla="*/ 855 w 10002"/>
                  <a:gd name="connsiteY32" fmla="*/ 7818 h 10369"/>
                  <a:gd name="connsiteX33" fmla="*/ 1399 w 10002"/>
                  <a:gd name="connsiteY33" fmla="*/ 7838 h 10369"/>
                  <a:gd name="connsiteX34" fmla="*/ 2136 w 10002"/>
                  <a:gd name="connsiteY34" fmla="*/ 7315 h 10369"/>
                  <a:gd name="connsiteX35" fmla="*/ 2130 w 10002"/>
                  <a:gd name="connsiteY35" fmla="*/ 7818 h 10369"/>
                  <a:gd name="connsiteX36" fmla="*/ 2809 w 10002"/>
                  <a:gd name="connsiteY36" fmla="*/ 7368 h 10369"/>
                  <a:gd name="connsiteX37" fmla="*/ 2809 w 10002"/>
                  <a:gd name="connsiteY37" fmla="*/ 7818 h 10369"/>
                  <a:gd name="connsiteX38" fmla="*/ 3480 w 10002"/>
                  <a:gd name="connsiteY38" fmla="*/ 7361 h 10369"/>
                  <a:gd name="connsiteX39" fmla="*/ 3486 w 10002"/>
                  <a:gd name="connsiteY39" fmla="*/ 7811 h 10369"/>
                  <a:gd name="connsiteX40" fmla="*/ 4132 w 10002"/>
                  <a:gd name="connsiteY40" fmla="*/ 7328 h 10369"/>
                  <a:gd name="connsiteX41" fmla="*/ 4132 w 10002"/>
                  <a:gd name="connsiteY41" fmla="*/ 8613 h 10369"/>
                  <a:gd name="connsiteX42" fmla="*/ 4207 w 10002"/>
                  <a:gd name="connsiteY42" fmla="*/ 8520 h 10369"/>
                  <a:gd name="connsiteX43" fmla="*/ 4280 w 10002"/>
                  <a:gd name="connsiteY43" fmla="*/ 8434 h 10369"/>
                  <a:gd name="connsiteX44" fmla="*/ 4370 w 10002"/>
                  <a:gd name="connsiteY44" fmla="*/ 8361 h 10369"/>
                  <a:gd name="connsiteX45" fmla="*/ 4469 w 10002"/>
                  <a:gd name="connsiteY45" fmla="*/ 8295 h 10369"/>
                  <a:gd name="connsiteX46" fmla="*/ 4569 w 10002"/>
                  <a:gd name="connsiteY46" fmla="*/ 8249 h 10369"/>
                  <a:gd name="connsiteX47" fmla="*/ 4676 w 10002"/>
                  <a:gd name="connsiteY47" fmla="*/ 8215 h 10369"/>
                  <a:gd name="connsiteX48" fmla="*/ 4788 w 10002"/>
                  <a:gd name="connsiteY48" fmla="*/ 8189 h 10369"/>
                  <a:gd name="connsiteX49" fmla="*/ 4917 w 10002"/>
                  <a:gd name="connsiteY49" fmla="*/ 8182 h 10369"/>
                  <a:gd name="connsiteX50" fmla="*/ 5093 w 10002"/>
                  <a:gd name="connsiteY50" fmla="*/ 8195 h 10369"/>
                  <a:gd name="connsiteX51" fmla="*/ 5268 w 10002"/>
                  <a:gd name="connsiteY51" fmla="*/ 8242 h 10369"/>
                  <a:gd name="connsiteX52" fmla="*/ 5408 w 10002"/>
                  <a:gd name="connsiteY52" fmla="*/ 8321 h 10369"/>
                  <a:gd name="connsiteX53" fmla="*/ 5551 w 10002"/>
                  <a:gd name="connsiteY53" fmla="*/ 8421 h 10369"/>
                  <a:gd name="connsiteX54" fmla="*/ 5672 w 10002"/>
                  <a:gd name="connsiteY54" fmla="*/ 8540 h 10369"/>
                  <a:gd name="connsiteX55" fmla="*/ 5752 w 10002"/>
                  <a:gd name="connsiteY55" fmla="*/ 8686 h 10369"/>
                  <a:gd name="connsiteX56" fmla="*/ 5826 w 10002"/>
                  <a:gd name="connsiteY56" fmla="*/ 8838 h 10369"/>
                  <a:gd name="connsiteX57" fmla="*/ 5851 w 10002"/>
                  <a:gd name="connsiteY57" fmla="*/ 9004 h 10369"/>
                  <a:gd name="connsiteX58" fmla="*/ 5885 w 10002"/>
                  <a:gd name="connsiteY58" fmla="*/ 8997 h 10369"/>
                  <a:gd name="connsiteX59" fmla="*/ 5912 w 10002"/>
                  <a:gd name="connsiteY59" fmla="*/ 8997 h 10369"/>
                  <a:gd name="connsiteX60" fmla="*/ 5939 w 10002"/>
                  <a:gd name="connsiteY60" fmla="*/ 8991 h 10369"/>
                  <a:gd name="connsiteX61" fmla="*/ 5965 w 10002"/>
                  <a:gd name="connsiteY61" fmla="*/ 8991 h 10369"/>
                  <a:gd name="connsiteX62" fmla="*/ 5999 w 10002"/>
                  <a:gd name="connsiteY62" fmla="*/ 8984 h 10369"/>
                  <a:gd name="connsiteX63" fmla="*/ 6031 w 10002"/>
                  <a:gd name="connsiteY63" fmla="*/ 8984 h 10369"/>
                  <a:gd name="connsiteX64" fmla="*/ 6059 w 10002"/>
                  <a:gd name="connsiteY64" fmla="*/ 8984 h 10369"/>
                  <a:gd name="connsiteX65" fmla="*/ 6094 w 10002"/>
                  <a:gd name="connsiteY65" fmla="*/ 8984 h 10369"/>
                  <a:gd name="connsiteX66" fmla="*/ 6234 w 10002"/>
                  <a:gd name="connsiteY66" fmla="*/ 8991 h 10369"/>
                  <a:gd name="connsiteX67" fmla="*/ 6362 w 10002"/>
                  <a:gd name="connsiteY67" fmla="*/ 9024 h 10369"/>
                  <a:gd name="connsiteX68" fmla="*/ 6489 w 10002"/>
                  <a:gd name="connsiteY68" fmla="*/ 9070 h 10369"/>
                  <a:gd name="connsiteX69" fmla="*/ 6605 w 10002"/>
                  <a:gd name="connsiteY69" fmla="*/ 9137 h 10369"/>
                  <a:gd name="connsiteX70" fmla="*/ 6711 w 10002"/>
                  <a:gd name="connsiteY70" fmla="*/ 9216 h 10369"/>
                  <a:gd name="connsiteX71" fmla="*/ 6806 w 10002"/>
                  <a:gd name="connsiteY71" fmla="*/ 9302 h 10369"/>
                  <a:gd name="connsiteX72" fmla="*/ 6881 w 10002"/>
                  <a:gd name="connsiteY72" fmla="*/ 9415 h 10369"/>
                  <a:gd name="connsiteX73" fmla="*/ 6948 w 10002"/>
                  <a:gd name="connsiteY73" fmla="*/ 9527 h 10369"/>
                  <a:gd name="connsiteX74" fmla="*/ 3112 w 10002"/>
                  <a:gd name="connsiteY74" fmla="*/ 9527 h 10369"/>
                  <a:gd name="connsiteX75" fmla="*/ 3151 w 10002"/>
                  <a:gd name="connsiteY75" fmla="*/ 9441 h 10369"/>
                  <a:gd name="connsiteX76" fmla="*/ 3205 w 10002"/>
                  <a:gd name="connsiteY76" fmla="*/ 9355 h 10369"/>
                  <a:gd name="connsiteX77" fmla="*/ 3260 w 10002"/>
                  <a:gd name="connsiteY77" fmla="*/ 9289 h 10369"/>
                  <a:gd name="connsiteX78" fmla="*/ 3331 w 10002"/>
                  <a:gd name="connsiteY78" fmla="*/ 9223 h 10369"/>
                  <a:gd name="connsiteX79" fmla="*/ 3399 w 10002"/>
                  <a:gd name="connsiteY79" fmla="*/ 9170 h 10369"/>
                  <a:gd name="connsiteX80" fmla="*/ 3480 w 10002"/>
                  <a:gd name="connsiteY80" fmla="*/ 9117 h 10369"/>
                  <a:gd name="connsiteX81" fmla="*/ 3561 w 10002"/>
                  <a:gd name="connsiteY81" fmla="*/ 9077 h 10369"/>
                  <a:gd name="connsiteX82" fmla="*/ 3656 w 10002"/>
                  <a:gd name="connsiteY82" fmla="*/ 9044 h 10369"/>
                  <a:gd name="connsiteX83" fmla="*/ 3656 w 10002"/>
                  <a:gd name="connsiteY83" fmla="*/ 8195 h 10369"/>
                  <a:gd name="connsiteX84" fmla="*/ 1541 w 10002"/>
                  <a:gd name="connsiteY84" fmla="*/ 8282 h 10369"/>
                  <a:gd name="connsiteX85" fmla="*/ 2 w 10002"/>
                  <a:gd name="connsiteY85" fmla="*/ 7088 h 10369"/>
                  <a:gd name="connsiteX86" fmla="*/ 2106 w 10002"/>
                  <a:gd name="connsiteY86" fmla="*/ 9555 h 10369"/>
                  <a:gd name="connsiteX87" fmla="*/ 6228 w 10002"/>
                  <a:gd name="connsiteY87" fmla="*/ 10294 h 10369"/>
                  <a:gd name="connsiteX88" fmla="*/ 8631 w 10002"/>
                  <a:gd name="connsiteY88" fmla="*/ 9231 h 10369"/>
                  <a:gd name="connsiteX0" fmla="*/ 8631 w 10002"/>
                  <a:gd name="connsiteY0" fmla="*/ 9231 h 10369"/>
                  <a:gd name="connsiteX1" fmla="*/ 10002 w 10002"/>
                  <a:gd name="connsiteY1" fmla="*/ 7381 h 10369"/>
                  <a:gd name="connsiteX2" fmla="*/ 9175 w 10002"/>
                  <a:gd name="connsiteY2" fmla="*/ 7381 h 10369"/>
                  <a:gd name="connsiteX3" fmla="*/ 9175 w 10002"/>
                  <a:gd name="connsiteY3" fmla="*/ 4128 h 10369"/>
                  <a:gd name="connsiteX4" fmla="*/ 7135 w 10002"/>
                  <a:gd name="connsiteY4" fmla="*/ 4128 h 10369"/>
                  <a:gd name="connsiteX5" fmla="*/ 7135 w 10002"/>
                  <a:gd name="connsiteY5" fmla="*/ 3816 h 10369"/>
                  <a:gd name="connsiteX6" fmla="*/ 8766 w 10002"/>
                  <a:gd name="connsiteY6" fmla="*/ 3816 h 10369"/>
                  <a:gd name="connsiteX7" fmla="*/ 8766 w 10002"/>
                  <a:gd name="connsiteY7" fmla="*/ 3498 h 10369"/>
                  <a:gd name="connsiteX8" fmla="*/ 7135 w 10002"/>
                  <a:gd name="connsiteY8" fmla="*/ 3498 h 10369"/>
                  <a:gd name="connsiteX9" fmla="*/ 7135 w 10002"/>
                  <a:gd name="connsiteY9" fmla="*/ 1365 h 10369"/>
                  <a:gd name="connsiteX10" fmla="*/ 4735 w 10002"/>
                  <a:gd name="connsiteY10" fmla="*/ 550 h 10369"/>
                  <a:gd name="connsiteX11" fmla="*/ 4735 w 10002"/>
                  <a:gd name="connsiteY11" fmla="*/ 5672 h 10369"/>
                  <a:gd name="connsiteX12" fmla="*/ 4355 w 10002"/>
                  <a:gd name="connsiteY12" fmla="*/ 5678 h 10369"/>
                  <a:gd name="connsiteX13" fmla="*/ 4355 w 10002"/>
                  <a:gd name="connsiteY13" fmla="*/ 1756 h 10369"/>
                  <a:gd name="connsiteX14" fmla="*/ 3548 w 10002"/>
                  <a:gd name="connsiteY14" fmla="*/ 2061 h 10369"/>
                  <a:gd name="connsiteX15" fmla="*/ 3112 w 10002"/>
                  <a:gd name="connsiteY15" fmla="*/ 2061 h 10369"/>
                  <a:gd name="connsiteX16" fmla="*/ 3112 w 10002"/>
                  <a:gd name="connsiteY16" fmla="*/ 0 h 10369"/>
                  <a:gd name="connsiteX17" fmla="*/ 2951 w 10002"/>
                  <a:gd name="connsiteY17" fmla="*/ 0 h 10369"/>
                  <a:gd name="connsiteX18" fmla="*/ 2951 w 10002"/>
                  <a:gd name="connsiteY18" fmla="*/ 2061 h 10369"/>
                  <a:gd name="connsiteX19" fmla="*/ 2581 w 10002"/>
                  <a:gd name="connsiteY19" fmla="*/ 2061 h 10369"/>
                  <a:gd name="connsiteX20" fmla="*/ 2581 w 10002"/>
                  <a:gd name="connsiteY20" fmla="*/ 2492 h 10369"/>
                  <a:gd name="connsiteX21" fmla="*/ 1916 w 10002"/>
                  <a:gd name="connsiteY21" fmla="*/ 2815 h 10369"/>
                  <a:gd name="connsiteX22" fmla="*/ 1916 w 10002"/>
                  <a:gd name="connsiteY22" fmla="*/ 4413 h 10369"/>
                  <a:gd name="connsiteX23" fmla="*/ 1560 w 10002"/>
                  <a:gd name="connsiteY23" fmla="*/ 4413 h 10369"/>
                  <a:gd name="connsiteX24" fmla="*/ 1560 w 10002"/>
                  <a:gd name="connsiteY24" fmla="*/ 4837 h 10369"/>
                  <a:gd name="connsiteX25" fmla="*/ 1916 w 10002"/>
                  <a:gd name="connsiteY25" fmla="*/ 4837 h 10369"/>
                  <a:gd name="connsiteX26" fmla="*/ 1916 w 10002"/>
                  <a:gd name="connsiteY26" fmla="*/ 5367 h 10369"/>
                  <a:gd name="connsiteX27" fmla="*/ 1560 w 10002"/>
                  <a:gd name="connsiteY27" fmla="*/ 5367 h 10369"/>
                  <a:gd name="connsiteX28" fmla="*/ 1560 w 10002"/>
                  <a:gd name="connsiteY28" fmla="*/ 5791 h 10369"/>
                  <a:gd name="connsiteX29" fmla="*/ 1916 w 10002"/>
                  <a:gd name="connsiteY29" fmla="*/ 5791 h 10369"/>
                  <a:gd name="connsiteX30" fmla="*/ 1916 w 10002"/>
                  <a:gd name="connsiteY30" fmla="*/ 7043 h 10369"/>
                  <a:gd name="connsiteX31" fmla="*/ 855 w 10002"/>
                  <a:gd name="connsiteY31" fmla="*/ 7043 h 10369"/>
                  <a:gd name="connsiteX32" fmla="*/ 855 w 10002"/>
                  <a:gd name="connsiteY32" fmla="*/ 7818 h 10369"/>
                  <a:gd name="connsiteX33" fmla="*/ 1399 w 10002"/>
                  <a:gd name="connsiteY33" fmla="*/ 7838 h 10369"/>
                  <a:gd name="connsiteX34" fmla="*/ 2136 w 10002"/>
                  <a:gd name="connsiteY34" fmla="*/ 7315 h 10369"/>
                  <a:gd name="connsiteX35" fmla="*/ 2130 w 10002"/>
                  <a:gd name="connsiteY35" fmla="*/ 7818 h 10369"/>
                  <a:gd name="connsiteX36" fmla="*/ 2809 w 10002"/>
                  <a:gd name="connsiteY36" fmla="*/ 7368 h 10369"/>
                  <a:gd name="connsiteX37" fmla="*/ 2809 w 10002"/>
                  <a:gd name="connsiteY37" fmla="*/ 7818 h 10369"/>
                  <a:gd name="connsiteX38" fmla="*/ 3480 w 10002"/>
                  <a:gd name="connsiteY38" fmla="*/ 7361 h 10369"/>
                  <a:gd name="connsiteX39" fmla="*/ 3486 w 10002"/>
                  <a:gd name="connsiteY39" fmla="*/ 7811 h 10369"/>
                  <a:gd name="connsiteX40" fmla="*/ 4132 w 10002"/>
                  <a:gd name="connsiteY40" fmla="*/ 7328 h 10369"/>
                  <a:gd name="connsiteX41" fmla="*/ 4132 w 10002"/>
                  <a:gd name="connsiteY41" fmla="*/ 8613 h 10369"/>
                  <a:gd name="connsiteX42" fmla="*/ 4207 w 10002"/>
                  <a:gd name="connsiteY42" fmla="*/ 8520 h 10369"/>
                  <a:gd name="connsiteX43" fmla="*/ 4280 w 10002"/>
                  <a:gd name="connsiteY43" fmla="*/ 8434 h 10369"/>
                  <a:gd name="connsiteX44" fmla="*/ 4370 w 10002"/>
                  <a:gd name="connsiteY44" fmla="*/ 8361 h 10369"/>
                  <a:gd name="connsiteX45" fmla="*/ 4469 w 10002"/>
                  <a:gd name="connsiteY45" fmla="*/ 8295 h 10369"/>
                  <a:gd name="connsiteX46" fmla="*/ 4569 w 10002"/>
                  <a:gd name="connsiteY46" fmla="*/ 8249 h 10369"/>
                  <a:gd name="connsiteX47" fmla="*/ 4676 w 10002"/>
                  <a:gd name="connsiteY47" fmla="*/ 8215 h 10369"/>
                  <a:gd name="connsiteX48" fmla="*/ 4788 w 10002"/>
                  <a:gd name="connsiteY48" fmla="*/ 8189 h 10369"/>
                  <a:gd name="connsiteX49" fmla="*/ 4917 w 10002"/>
                  <a:gd name="connsiteY49" fmla="*/ 8182 h 10369"/>
                  <a:gd name="connsiteX50" fmla="*/ 5093 w 10002"/>
                  <a:gd name="connsiteY50" fmla="*/ 8195 h 10369"/>
                  <a:gd name="connsiteX51" fmla="*/ 5268 w 10002"/>
                  <a:gd name="connsiteY51" fmla="*/ 8242 h 10369"/>
                  <a:gd name="connsiteX52" fmla="*/ 5408 w 10002"/>
                  <a:gd name="connsiteY52" fmla="*/ 8321 h 10369"/>
                  <a:gd name="connsiteX53" fmla="*/ 5551 w 10002"/>
                  <a:gd name="connsiteY53" fmla="*/ 8421 h 10369"/>
                  <a:gd name="connsiteX54" fmla="*/ 5672 w 10002"/>
                  <a:gd name="connsiteY54" fmla="*/ 8540 h 10369"/>
                  <a:gd name="connsiteX55" fmla="*/ 5752 w 10002"/>
                  <a:gd name="connsiteY55" fmla="*/ 8686 h 10369"/>
                  <a:gd name="connsiteX56" fmla="*/ 5826 w 10002"/>
                  <a:gd name="connsiteY56" fmla="*/ 8838 h 10369"/>
                  <a:gd name="connsiteX57" fmla="*/ 5851 w 10002"/>
                  <a:gd name="connsiteY57" fmla="*/ 9004 h 10369"/>
                  <a:gd name="connsiteX58" fmla="*/ 5885 w 10002"/>
                  <a:gd name="connsiteY58" fmla="*/ 8997 h 10369"/>
                  <a:gd name="connsiteX59" fmla="*/ 5912 w 10002"/>
                  <a:gd name="connsiteY59" fmla="*/ 8997 h 10369"/>
                  <a:gd name="connsiteX60" fmla="*/ 5939 w 10002"/>
                  <a:gd name="connsiteY60" fmla="*/ 8991 h 10369"/>
                  <a:gd name="connsiteX61" fmla="*/ 5965 w 10002"/>
                  <a:gd name="connsiteY61" fmla="*/ 8991 h 10369"/>
                  <a:gd name="connsiteX62" fmla="*/ 5999 w 10002"/>
                  <a:gd name="connsiteY62" fmla="*/ 8984 h 10369"/>
                  <a:gd name="connsiteX63" fmla="*/ 6031 w 10002"/>
                  <a:gd name="connsiteY63" fmla="*/ 8984 h 10369"/>
                  <a:gd name="connsiteX64" fmla="*/ 6059 w 10002"/>
                  <a:gd name="connsiteY64" fmla="*/ 8984 h 10369"/>
                  <a:gd name="connsiteX65" fmla="*/ 6094 w 10002"/>
                  <a:gd name="connsiteY65" fmla="*/ 8984 h 10369"/>
                  <a:gd name="connsiteX66" fmla="*/ 6234 w 10002"/>
                  <a:gd name="connsiteY66" fmla="*/ 8991 h 10369"/>
                  <a:gd name="connsiteX67" fmla="*/ 6362 w 10002"/>
                  <a:gd name="connsiteY67" fmla="*/ 9024 h 10369"/>
                  <a:gd name="connsiteX68" fmla="*/ 6489 w 10002"/>
                  <a:gd name="connsiteY68" fmla="*/ 9070 h 10369"/>
                  <a:gd name="connsiteX69" fmla="*/ 6605 w 10002"/>
                  <a:gd name="connsiteY69" fmla="*/ 9137 h 10369"/>
                  <a:gd name="connsiteX70" fmla="*/ 6711 w 10002"/>
                  <a:gd name="connsiteY70" fmla="*/ 9216 h 10369"/>
                  <a:gd name="connsiteX71" fmla="*/ 6806 w 10002"/>
                  <a:gd name="connsiteY71" fmla="*/ 9302 h 10369"/>
                  <a:gd name="connsiteX72" fmla="*/ 6881 w 10002"/>
                  <a:gd name="connsiteY72" fmla="*/ 9415 h 10369"/>
                  <a:gd name="connsiteX73" fmla="*/ 6948 w 10002"/>
                  <a:gd name="connsiteY73" fmla="*/ 9527 h 10369"/>
                  <a:gd name="connsiteX74" fmla="*/ 3112 w 10002"/>
                  <a:gd name="connsiteY74" fmla="*/ 9527 h 10369"/>
                  <a:gd name="connsiteX75" fmla="*/ 3151 w 10002"/>
                  <a:gd name="connsiteY75" fmla="*/ 9441 h 10369"/>
                  <a:gd name="connsiteX76" fmla="*/ 3205 w 10002"/>
                  <a:gd name="connsiteY76" fmla="*/ 9355 h 10369"/>
                  <a:gd name="connsiteX77" fmla="*/ 3260 w 10002"/>
                  <a:gd name="connsiteY77" fmla="*/ 9289 h 10369"/>
                  <a:gd name="connsiteX78" fmla="*/ 3331 w 10002"/>
                  <a:gd name="connsiteY78" fmla="*/ 9223 h 10369"/>
                  <a:gd name="connsiteX79" fmla="*/ 3399 w 10002"/>
                  <a:gd name="connsiteY79" fmla="*/ 9170 h 10369"/>
                  <a:gd name="connsiteX80" fmla="*/ 3480 w 10002"/>
                  <a:gd name="connsiteY80" fmla="*/ 9117 h 10369"/>
                  <a:gd name="connsiteX81" fmla="*/ 3561 w 10002"/>
                  <a:gd name="connsiteY81" fmla="*/ 9077 h 10369"/>
                  <a:gd name="connsiteX82" fmla="*/ 3656 w 10002"/>
                  <a:gd name="connsiteY82" fmla="*/ 9044 h 10369"/>
                  <a:gd name="connsiteX83" fmla="*/ 3656 w 10002"/>
                  <a:gd name="connsiteY83" fmla="*/ 8195 h 10369"/>
                  <a:gd name="connsiteX84" fmla="*/ 1541 w 10002"/>
                  <a:gd name="connsiteY84" fmla="*/ 8282 h 10369"/>
                  <a:gd name="connsiteX85" fmla="*/ 2 w 10002"/>
                  <a:gd name="connsiteY85" fmla="*/ 7088 h 10369"/>
                  <a:gd name="connsiteX86" fmla="*/ 2106 w 10002"/>
                  <a:gd name="connsiteY86" fmla="*/ 9555 h 10369"/>
                  <a:gd name="connsiteX87" fmla="*/ 6228 w 10002"/>
                  <a:gd name="connsiteY87" fmla="*/ 10294 h 10369"/>
                  <a:gd name="connsiteX88" fmla="*/ 8631 w 10002"/>
                  <a:gd name="connsiteY88" fmla="*/ 9231 h 10369"/>
                  <a:gd name="connsiteX0" fmla="*/ 8389 w 9760"/>
                  <a:gd name="connsiteY0" fmla="*/ 9231 h 10327"/>
                  <a:gd name="connsiteX1" fmla="*/ 9760 w 9760"/>
                  <a:gd name="connsiteY1" fmla="*/ 7381 h 10327"/>
                  <a:gd name="connsiteX2" fmla="*/ 8933 w 9760"/>
                  <a:gd name="connsiteY2" fmla="*/ 7381 h 10327"/>
                  <a:gd name="connsiteX3" fmla="*/ 8933 w 9760"/>
                  <a:gd name="connsiteY3" fmla="*/ 4128 h 10327"/>
                  <a:gd name="connsiteX4" fmla="*/ 6893 w 9760"/>
                  <a:gd name="connsiteY4" fmla="*/ 4128 h 10327"/>
                  <a:gd name="connsiteX5" fmla="*/ 6893 w 9760"/>
                  <a:gd name="connsiteY5" fmla="*/ 3816 h 10327"/>
                  <a:gd name="connsiteX6" fmla="*/ 8524 w 9760"/>
                  <a:gd name="connsiteY6" fmla="*/ 3816 h 10327"/>
                  <a:gd name="connsiteX7" fmla="*/ 8524 w 9760"/>
                  <a:gd name="connsiteY7" fmla="*/ 3498 h 10327"/>
                  <a:gd name="connsiteX8" fmla="*/ 6893 w 9760"/>
                  <a:gd name="connsiteY8" fmla="*/ 3498 h 10327"/>
                  <a:gd name="connsiteX9" fmla="*/ 6893 w 9760"/>
                  <a:gd name="connsiteY9" fmla="*/ 1365 h 10327"/>
                  <a:gd name="connsiteX10" fmla="*/ 4493 w 9760"/>
                  <a:gd name="connsiteY10" fmla="*/ 550 h 10327"/>
                  <a:gd name="connsiteX11" fmla="*/ 4493 w 9760"/>
                  <a:gd name="connsiteY11" fmla="*/ 5672 h 10327"/>
                  <a:gd name="connsiteX12" fmla="*/ 4113 w 9760"/>
                  <a:gd name="connsiteY12" fmla="*/ 5678 h 10327"/>
                  <a:gd name="connsiteX13" fmla="*/ 4113 w 9760"/>
                  <a:gd name="connsiteY13" fmla="*/ 1756 h 10327"/>
                  <a:gd name="connsiteX14" fmla="*/ 3306 w 9760"/>
                  <a:gd name="connsiteY14" fmla="*/ 2061 h 10327"/>
                  <a:gd name="connsiteX15" fmla="*/ 2870 w 9760"/>
                  <a:gd name="connsiteY15" fmla="*/ 2061 h 10327"/>
                  <a:gd name="connsiteX16" fmla="*/ 2870 w 9760"/>
                  <a:gd name="connsiteY16" fmla="*/ 0 h 10327"/>
                  <a:gd name="connsiteX17" fmla="*/ 2709 w 9760"/>
                  <a:gd name="connsiteY17" fmla="*/ 0 h 10327"/>
                  <a:gd name="connsiteX18" fmla="*/ 2709 w 9760"/>
                  <a:gd name="connsiteY18" fmla="*/ 2061 h 10327"/>
                  <a:gd name="connsiteX19" fmla="*/ 2339 w 9760"/>
                  <a:gd name="connsiteY19" fmla="*/ 2061 h 10327"/>
                  <a:gd name="connsiteX20" fmla="*/ 2339 w 9760"/>
                  <a:gd name="connsiteY20" fmla="*/ 2492 h 10327"/>
                  <a:gd name="connsiteX21" fmla="*/ 1674 w 9760"/>
                  <a:gd name="connsiteY21" fmla="*/ 2815 h 10327"/>
                  <a:gd name="connsiteX22" fmla="*/ 1674 w 9760"/>
                  <a:gd name="connsiteY22" fmla="*/ 4413 h 10327"/>
                  <a:gd name="connsiteX23" fmla="*/ 1318 w 9760"/>
                  <a:gd name="connsiteY23" fmla="*/ 4413 h 10327"/>
                  <a:gd name="connsiteX24" fmla="*/ 1318 w 9760"/>
                  <a:gd name="connsiteY24" fmla="*/ 4837 h 10327"/>
                  <a:gd name="connsiteX25" fmla="*/ 1674 w 9760"/>
                  <a:gd name="connsiteY25" fmla="*/ 4837 h 10327"/>
                  <a:gd name="connsiteX26" fmla="*/ 1674 w 9760"/>
                  <a:gd name="connsiteY26" fmla="*/ 5367 h 10327"/>
                  <a:gd name="connsiteX27" fmla="*/ 1318 w 9760"/>
                  <a:gd name="connsiteY27" fmla="*/ 5367 h 10327"/>
                  <a:gd name="connsiteX28" fmla="*/ 1318 w 9760"/>
                  <a:gd name="connsiteY28" fmla="*/ 5791 h 10327"/>
                  <a:gd name="connsiteX29" fmla="*/ 1674 w 9760"/>
                  <a:gd name="connsiteY29" fmla="*/ 5791 h 10327"/>
                  <a:gd name="connsiteX30" fmla="*/ 1674 w 9760"/>
                  <a:gd name="connsiteY30" fmla="*/ 7043 h 10327"/>
                  <a:gd name="connsiteX31" fmla="*/ 613 w 9760"/>
                  <a:gd name="connsiteY31" fmla="*/ 7043 h 10327"/>
                  <a:gd name="connsiteX32" fmla="*/ 613 w 9760"/>
                  <a:gd name="connsiteY32" fmla="*/ 7818 h 10327"/>
                  <a:gd name="connsiteX33" fmla="*/ 1157 w 9760"/>
                  <a:gd name="connsiteY33" fmla="*/ 7838 h 10327"/>
                  <a:gd name="connsiteX34" fmla="*/ 1894 w 9760"/>
                  <a:gd name="connsiteY34" fmla="*/ 7315 h 10327"/>
                  <a:gd name="connsiteX35" fmla="*/ 1888 w 9760"/>
                  <a:gd name="connsiteY35" fmla="*/ 7818 h 10327"/>
                  <a:gd name="connsiteX36" fmla="*/ 2567 w 9760"/>
                  <a:gd name="connsiteY36" fmla="*/ 7368 h 10327"/>
                  <a:gd name="connsiteX37" fmla="*/ 2567 w 9760"/>
                  <a:gd name="connsiteY37" fmla="*/ 7818 h 10327"/>
                  <a:gd name="connsiteX38" fmla="*/ 3238 w 9760"/>
                  <a:gd name="connsiteY38" fmla="*/ 7361 h 10327"/>
                  <a:gd name="connsiteX39" fmla="*/ 3244 w 9760"/>
                  <a:gd name="connsiteY39" fmla="*/ 7811 h 10327"/>
                  <a:gd name="connsiteX40" fmla="*/ 3890 w 9760"/>
                  <a:gd name="connsiteY40" fmla="*/ 7328 h 10327"/>
                  <a:gd name="connsiteX41" fmla="*/ 3890 w 9760"/>
                  <a:gd name="connsiteY41" fmla="*/ 8613 h 10327"/>
                  <a:gd name="connsiteX42" fmla="*/ 3965 w 9760"/>
                  <a:gd name="connsiteY42" fmla="*/ 8520 h 10327"/>
                  <a:gd name="connsiteX43" fmla="*/ 4038 w 9760"/>
                  <a:gd name="connsiteY43" fmla="*/ 8434 h 10327"/>
                  <a:gd name="connsiteX44" fmla="*/ 4128 w 9760"/>
                  <a:gd name="connsiteY44" fmla="*/ 8361 h 10327"/>
                  <a:gd name="connsiteX45" fmla="*/ 4227 w 9760"/>
                  <a:gd name="connsiteY45" fmla="*/ 8295 h 10327"/>
                  <a:gd name="connsiteX46" fmla="*/ 4327 w 9760"/>
                  <a:gd name="connsiteY46" fmla="*/ 8249 h 10327"/>
                  <a:gd name="connsiteX47" fmla="*/ 4434 w 9760"/>
                  <a:gd name="connsiteY47" fmla="*/ 8215 h 10327"/>
                  <a:gd name="connsiteX48" fmla="*/ 4546 w 9760"/>
                  <a:gd name="connsiteY48" fmla="*/ 8189 h 10327"/>
                  <a:gd name="connsiteX49" fmla="*/ 4675 w 9760"/>
                  <a:gd name="connsiteY49" fmla="*/ 8182 h 10327"/>
                  <a:gd name="connsiteX50" fmla="*/ 4851 w 9760"/>
                  <a:gd name="connsiteY50" fmla="*/ 8195 h 10327"/>
                  <a:gd name="connsiteX51" fmla="*/ 5026 w 9760"/>
                  <a:gd name="connsiteY51" fmla="*/ 8242 h 10327"/>
                  <a:gd name="connsiteX52" fmla="*/ 5166 w 9760"/>
                  <a:gd name="connsiteY52" fmla="*/ 8321 h 10327"/>
                  <a:gd name="connsiteX53" fmla="*/ 5309 w 9760"/>
                  <a:gd name="connsiteY53" fmla="*/ 8421 h 10327"/>
                  <a:gd name="connsiteX54" fmla="*/ 5430 w 9760"/>
                  <a:gd name="connsiteY54" fmla="*/ 8540 h 10327"/>
                  <a:gd name="connsiteX55" fmla="*/ 5510 w 9760"/>
                  <a:gd name="connsiteY55" fmla="*/ 8686 h 10327"/>
                  <a:gd name="connsiteX56" fmla="*/ 5584 w 9760"/>
                  <a:gd name="connsiteY56" fmla="*/ 8838 h 10327"/>
                  <a:gd name="connsiteX57" fmla="*/ 5609 w 9760"/>
                  <a:gd name="connsiteY57" fmla="*/ 9004 h 10327"/>
                  <a:gd name="connsiteX58" fmla="*/ 5643 w 9760"/>
                  <a:gd name="connsiteY58" fmla="*/ 8997 h 10327"/>
                  <a:gd name="connsiteX59" fmla="*/ 5670 w 9760"/>
                  <a:gd name="connsiteY59" fmla="*/ 8997 h 10327"/>
                  <a:gd name="connsiteX60" fmla="*/ 5697 w 9760"/>
                  <a:gd name="connsiteY60" fmla="*/ 8991 h 10327"/>
                  <a:gd name="connsiteX61" fmla="*/ 5723 w 9760"/>
                  <a:gd name="connsiteY61" fmla="*/ 8991 h 10327"/>
                  <a:gd name="connsiteX62" fmla="*/ 5757 w 9760"/>
                  <a:gd name="connsiteY62" fmla="*/ 8984 h 10327"/>
                  <a:gd name="connsiteX63" fmla="*/ 5789 w 9760"/>
                  <a:gd name="connsiteY63" fmla="*/ 8984 h 10327"/>
                  <a:gd name="connsiteX64" fmla="*/ 5817 w 9760"/>
                  <a:gd name="connsiteY64" fmla="*/ 8984 h 10327"/>
                  <a:gd name="connsiteX65" fmla="*/ 5852 w 9760"/>
                  <a:gd name="connsiteY65" fmla="*/ 8984 h 10327"/>
                  <a:gd name="connsiteX66" fmla="*/ 5992 w 9760"/>
                  <a:gd name="connsiteY66" fmla="*/ 8991 h 10327"/>
                  <a:gd name="connsiteX67" fmla="*/ 6120 w 9760"/>
                  <a:gd name="connsiteY67" fmla="*/ 9024 h 10327"/>
                  <a:gd name="connsiteX68" fmla="*/ 6247 w 9760"/>
                  <a:gd name="connsiteY68" fmla="*/ 9070 h 10327"/>
                  <a:gd name="connsiteX69" fmla="*/ 6363 w 9760"/>
                  <a:gd name="connsiteY69" fmla="*/ 9137 h 10327"/>
                  <a:gd name="connsiteX70" fmla="*/ 6469 w 9760"/>
                  <a:gd name="connsiteY70" fmla="*/ 9216 h 10327"/>
                  <a:gd name="connsiteX71" fmla="*/ 6564 w 9760"/>
                  <a:gd name="connsiteY71" fmla="*/ 9302 h 10327"/>
                  <a:gd name="connsiteX72" fmla="*/ 6639 w 9760"/>
                  <a:gd name="connsiteY72" fmla="*/ 9415 h 10327"/>
                  <a:gd name="connsiteX73" fmla="*/ 6706 w 9760"/>
                  <a:gd name="connsiteY73" fmla="*/ 9527 h 10327"/>
                  <a:gd name="connsiteX74" fmla="*/ 2870 w 9760"/>
                  <a:gd name="connsiteY74" fmla="*/ 9527 h 10327"/>
                  <a:gd name="connsiteX75" fmla="*/ 2909 w 9760"/>
                  <a:gd name="connsiteY75" fmla="*/ 9441 h 10327"/>
                  <a:gd name="connsiteX76" fmla="*/ 2963 w 9760"/>
                  <a:gd name="connsiteY76" fmla="*/ 9355 h 10327"/>
                  <a:gd name="connsiteX77" fmla="*/ 3018 w 9760"/>
                  <a:gd name="connsiteY77" fmla="*/ 9289 h 10327"/>
                  <a:gd name="connsiteX78" fmla="*/ 3089 w 9760"/>
                  <a:gd name="connsiteY78" fmla="*/ 9223 h 10327"/>
                  <a:gd name="connsiteX79" fmla="*/ 3157 w 9760"/>
                  <a:gd name="connsiteY79" fmla="*/ 9170 h 10327"/>
                  <a:gd name="connsiteX80" fmla="*/ 3238 w 9760"/>
                  <a:gd name="connsiteY80" fmla="*/ 9117 h 10327"/>
                  <a:gd name="connsiteX81" fmla="*/ 3319 w 9760"/>
                  <a:gd name="connsiteY81" fmla="*/ 9077 h 10327"/>
                  <a:gd name="connsiteX82" fmla="*/ 3414 w 9760"/>
                  <a:gd name="connsiteY82" fmla="*/ 9044 h 10327"/>
                  <a:gd name="connsiteX83" fmla="*/ 3414 w 9760"/>
                  <a:gd name="connsiteY83" fmla="*/ 8195 h 10327"/>
                  <a:gd name="connsiteX84" fmla="*/ 1299 w 9760"/>
                  <a:gd name="connsiteY84" fmla="*/ 8282 h 10327"/>
                  <a:gd name="connsiteX85" fmla="*/ 3 w 9760"/>
                  <a:gd name="connsiteY85" fmla="*/ 7529 h 10327"/>
                  <a:gd name="connsiteX86" fmla="*/ 1864 w 9760"/>
                  <a:gd name="connsiteY86" fmla="*/ 9555 h 10327"/>
                  <a:gd name="connsiteX87" fmla="*/ 5986 w 9760"/>
                  <a:gd name="connsiteY87" fmla="*/ 10294 h 10327"/>
                  <a:gd name="connsiteX88" fmla="*/ 8389 w 9760"/>
                  <a:gd name="connsiteY88" fmla="*/ 9231 h 10327"/>
                  <a:gd name="connsiteX0" fmla="*/ 8595 w 10000"/>
                  <a:gd name="connsiteY0" fmla="*/ 8939 h 9989"/>
                  <a:gd name="connsiteX1" fmla="*/ 10000 w 10000"/>
                  <a:gd name="connsiteY1" fmla="*/ 7147 h 9989"/>
                  <a:gd name="connsiteX2" fmla="*/ 9153 w 10000"/>
                  <a:gd name="connsiteY2" fmla="*/ 7147 h 9989"/>
                  <a:gd name="connsiteX3" fmla="*/ 9153 w 10000"/>
                  <a:gd name="connsiteY3" fmla="*/ 3997 h 9989"/>
                  <a:gd name="connsiteX4" fmla="*/ 7063 w 10000"/>
                  <a:gd name="connsiteY4" fmla="*/ 3997 h 9989"/>
                  <a:gd name="connsiteX5" fmla="*/ 7063 w 10000"/>
                  <a:gd name="connsiteY5" fmla="*/ 3695 h 9989"/>
                  <a:gd name="connsiteX6" fmla="*/ 8734 w 10000"/>
                  <a:gd name="connsiteY6" fmla="*/ 3695 h 9989"/>
                  <a:gd name="connsiteX7" fmla="*/ 8734 w 10000"/>
                  <a:gd name="connsiteY7" fmla="*/ 3387 h 9989"/>
                  <a:gd name="connsiteX8" fmla="*/ 7063 w 10000"/>
                  <a:gd name="connsiteY8" fmla="*/ 3387 h 9989"/>
                  <a:gd name="connsiteX9" fmla="*/ 7063 w 10000"/>
                  <a:gd name="connsiteY9" fmla="*/ 1322 h 9989"/>
                  <a:gd name="connsiteX10" fmla="*/ 4603 w 10000"/>
                  <a:gd name="connsiteY10" fmla="*/ 533 h 9989"/>
                  <a:gd name="connsiteX11" fmla="*/ 4603 w 10000"/>
                  <a:gd name="connsiteY11" fmla="*/ 5492 h 9989"/>
                  <a:gd name="connsiteX12" fmla="*/ 4214 w 10000"/>
                  <a:gd name="connsiteY12" fmla="*/ 5498 h 9989"/>
                  <a:gd name="connsiteX13" fmla="*/ 4214 w 10000"/>
                  <a:gd name="connsiteY13" fmla="*/ 1700 h 9989"/>
                  <a:gd name="connsiteX14" fmla="*/ 3387 w 10000"/>
                  <a:gd name="connsiteY14" fmla="*/ 1996 h 9989"/>
                  <a:gd name="connsiteX15" fmla="*/ 2941 w 10000"/>
                  <a:gd name="connsiteY15" fmla="*/ 1996 h 9989"/>
                  <a:gd name="connsiteX16" fmla="*/ 2941 w 10000"/>
                  <a:gd name="connsiteY16" fmla="*/ 0 h 9989"/>
                  <a:gd name="connsiteX17" fmla="*/ 2776 w 10000"/>
                  <a:gd name="connsiteY17" fmla="*/ 0 h 9989"/>
                  <a:gd name="connsiteX18" fmla="*/ 2776 w 10000"/>
                  <a:gd name="connsiteY18" fmla="*/ 1996 h 9989"/>
                  <a:gd name="connsiteX19" fmla="*/ 2397 w 10000"/>
                  <a:gd name="connsiteY19" fmla="*/ 1996 h 9989"/>
                  <a:gd name="connsiteX20" fmla="*/ 2397 w 10000"/>
                  <a:gd name="connsiteY20" fmla="*/ 2413 h 9989"/>
                  <a:gd name="connsiteX21" fmla="*/ 1715 w 10000"/>
                  <a:gd name="connsiteY21" fmla="*/ 2726 h 9989"/>
                  <a:gd name="connsiteX22" fmla="*/ 1715 w 10000"/>
                  <a:gd name="connsiteY22" fmla="*/ 4273 h 9989"/>
                  <a:gd name="connsiteX23" fmla="*/ 1350 w 10000"/>
                  <a:gd name="connsiteY23" fmla="*/ 4273 h 9989"/>
                  <a:gd name="connsiteX24" fmla="*/ 1350 w 10000"/>
                  <a:gd name="connsiteY24" fmla="*/ 4684 h 9989"/>
                  <a:gd name="connsiteX25" fmla="*/ 1715 w 10000"/>
                  <a:gd name="connsiteY25" fmla="*/ 4684 h 9989"/>
                  <a:gd name="connsiteX26" fmla="*/ 1715 w 10000"/>
                  <a:gd name="connsiteY26" fmla="*/ 5197 h 9989"/>
                  <a:gd name="connsiteX27" fmla="*/ 1350 w 10000"/>
                  <a:gd name="connsiteY27" fmla="*/ 5197 h 9989"/>
                  <a:gd name="connsiteX28" fmla="*/ 1350 w 10000"/>
                  <a:gd name="connsiteY28" fmla="*/ 5608 h 9989"/>
                  <a:gd name="connsiteX29" fmla="*/ 1715 w 10000"/>
                  <a:gd name="connsiteY29" fmla="*/ 5608 h 9989"/>
                  <a:gd name="connsiteX30" fmla="*/ 1715 w 10000"/>
                  <a:gd name="connsiteY30" fmla="*/ 6820 h 9989"/>
                  <a:gd name="connsiteX31" fmla="*/ 628 w 10000"/>
                  <a:gd name="connsiteY31" fmla="*/ 6820 h 9989"/>
                  <a:gd name="connsiteX32" fmla="*/ 628 w 10000"/>
                  <a:gd name="connsiteY32" fmla="*/ 7570 h 9989"/>
                  <a:gd name="connsiteX33" fmla="*/ 1185 w 10000"/>
                  <a:gd name="connsiteY33" fmla="*/ 7590 h 9989"/>
                  <a:gd name="connsiteX34" fmla="*/ 1941 w 10000"/>
                  <a:gd name="connsiteY34" fmla="*/ 7083 h 9989"/>
                  <a:gd name="connsiteX35" fmla="*/ 1934 w 10000"/>
                  <a:gd name="connsiteY35" fmla="*/ 7570 h 9989"/>
                  <a:gd name="connsiteX36" fmla="*/ 2630 w 10000"/>
                  <a:gd name="connsiteY36" fmla="*/ 7135 h 9989"/>
                  <a:gd name="connsiteX37" fmla="*/ 2630 w 10000"/>
                  <a:gd name="connsiteY37" fmla="*/ 7570 h 9989"/>
                  <a:gd name="connsiteX38" fmla="*/ 3318 w 10000"/>
                  <a:gd name="connsiteY38" fmla="*/ 7128 h 9989"/>
                  <a:gd name="connsiteX39" fmla="*/ 3324 w 10000"/>
                  <a:gd name="connsiteY39" fmla="*/ 7564 h 9989"/>
                  <a:gd name="connsiteX40" fmla="*/ 3986 w 10000"/>
                  <a:gd name="connsiteY40" fmla="*/ 7096 h 9989"/>
                  <a:gd name="connsiteX41" fmla="*/ 3986 w 10000"/>
                  <a:gd name="connsiteY41" fmla="*/ 8340 h 9989"/>
                  <a:gd name="connsiteX42" fmla="*/ 4063 w 10000"/>
                  <a:gd name="connsiteY42" fmla="*/ 8250 h 9989"/>
                  <a:gd name="connsiteX43" fmla="*/ 4137 w 10000"/>
                  <a:gd name="connsiteY43" fmla="*/ 8167 h 9989"/>
                  <a:gd name="connsiteX44" fmla="*/ 4230 w 10000"/>
                  <a:gd name="connsiteY44" fmla="*/ 8096 h 9989"/>
                  <a:gd name="connsiteX45" fmla="*/ 4331 w 10000"/>
                  <a:gd name="connsiteY45" fmla="*/ 8032 h 9989"/>
                  <a:gd name="connsiteX46" fmla="*/ 4433 w 10000"/>
                  <a:gd name="connsiteY46" fmla="*/ 7988 h 9989"/>
                  <a:gd name="connsiteX47" fmla="*/ 4543 w 10000"/>
                  <a:gd name="connsiteY47" fmla="*/ 7955 h 9989"/>
                  <a:gd name="connsiteX48" fmla="*/ 4658 w 10000"/>
                  <a:gd name="connsiteY48" fmla="*/ 7930 h 9989"/>
                  <a:gd name="connsiteX49" fmla="*/ 4790 w 10000"/>
                  <a:gd name="connsiteY49" fmla="*/ 7923 h 9989"/>
                  <a:gd name="connsiteX50" fmla="*/ 4970 w 10000"/>
                  <a:gd name="connsiteY50" fmla="*/ 7936 h 9989"/>
                  <a:gd name="connsiteX51" fmla="*/ 5150 w 10000"/>
                  <a:gd name="connsiteY51" fmla="*/ 7981 h 9989"/>
                  <a:gd name="connsiteX52" fmla="*/ 5293 w 10000"/>
                  <a:gd name="connsiteY52" fmla="*/ 8058 h 9989"/>
                  <a:gd name="connsiteX53" fmla="*/ 5440 w 10000"/>
                  <a:gd name="connsiteY53" fmla="*/ 8154 h 9989"/>
                  <a:gd name="connsiteX54" fmla="*/ 5564 w 10000"/>
                  <a:gd name="connsiteY54" fmla="*/ 8270 h 9989"/>
                  <a:gd name="connsiteX55" fmla="*/ 5645 w 10000"/>
                  <a:gd name="connsiteY55" fmla="*/ 8411 h 9989"/>
                  <a:gd name="connsiteX56" fmla="*/ 5721 w 10000"/>
                  <a:gd name="connsiteY56" fmla="*/ 8558 h 9989"/>
                  <a:gd name="connsiteX57" fmla="*/ 5747 w 10000"/>
                  <a:gd name="connsiteY57" fmla="*/ 8719 h 9989"/>
                  <a:gd name="connsiteX58" fmla="*/ 5782 w 10000"/>
                  <a:gd name="connsiteY58" fmla="*/ 8712 h 9989"/>
                  <a:gd name="connsiteX59" fmla="*/ 5809 w 10000"/>
                  <a:gd name="connsiteY59" fmla="*/ 8712 h 9989"/>
                  <a:gd name="connsiteX60" fmla="*/ 5837 w 10000"/>
                  <a:gd name="connsiteY60" fmla="*/ 8706 h 9989"/>
                  <a:gd name="connsiteX61" fmla="*/ 5864 w 10000"/>
                  <a:gd name="connsiteY61" fmla="*/ 8706 h 9989"/>
                  <a:gd name="connsiteX62" fmla="*/ 5899 w 10000"/>
                  <a:gd name="connsiteY62" fmla="*/ 8700 h 9989"/>
                  <a:gd name="connsiteX63" fmla="*/ 5931 w 10000"/>
                  <a:gd name="connsiteY63" fmla="*/ 8700 h 9989"/>
                  <a:gd name="connsiteX64" fmla="*/ 5960 w 10000"/>
                  <a:gd name="connsiteY64" fmla="*/ 8700 h 9989"/>
                  <a:gd name="connsiteX65" fmla="*/ 5996 w 10000"/>
                  <a:gd name="connsiteY65" fmla="*/ 8700 h 9989"/>
                  <a:gd name="connsiteX66" fmla="*/ 6139 w 10000"/>
                  <a:gd name="connsiteY66" fmla="*/ 8706 h 9989"/>
                  <a:gd name="connsiteX67" fmla="*/ 6270 w 10000"/>
                  <a:gd name="connsiteY67" fmla="*/ 8738 h 9989"/>
                  <a:gd name="connsiteX68" fmla="*/ 6401 w 10000"/>
                  <a:gd name="connsiteY68" fmla="*/ 8783 h 9989"/>
                  <a:gd name="connsiteX69" fmla="*/ 6519 w 10000"/>
                  <a:gd name="connsiteY69" fmla="*/ 8848 h 9989"/>
                  <a:gd name="connsiteX70" fmla="*/ 6628 w 10000"/>
                  <a:gd name="connsiteY70" fmla="*/ 8924 h 9989"/>
                  <a:gd name="connsiteX71" fmla="*/ 6725 w 10000"/>
                  <a:gd name="connsiteY71" fmla="*/ 9007 h 9989"/>
                  <a:gd name="connsiteX72" fmla="*/ 6802 w 10000"/>
                  <a:gd name="connsiteY72" fmla="*/ 9117 h 9989"/>
                  <a:gd name="connsiteX73" fmla="*/ 6871 w 10000"/>
                  <a:gd name="connsiteY73" fmla="*/ 9225 h 9989"/>
                  <a:gd name="connsiteX74" fmla="*/ 2941 w 10000"/>
                  <a:gd name="connsiteY74" fmla="*/ 9225 h 9989"/>
                  <a:gd name="connsiteX75" fmla="*/ 2981 w 10000"/>
                  <a:gd name="connsiteY75" fmla="*/ 9142 h 9989"/>
                  <a:gd name="connsiteX76" fmla="*/ 3036 w 10000"/>
                  <a:gd name="connsiteY76" fmla="*/ 9059 h 9989"/>
                  <a:gd name="connsiteX77" fmla="*/ 3092 w 10000"/>
                  <a:gd name="connsiteY77" fmla="*/ 8995 h 9989"/>
                  <a:gd name="connsiteX78" fmla="*/ 3165 w 10000"/>
                  <a:gd name="connsiteY78" fmla="*/ 8931 h 9989"/>
                  <a:gd name="connsiteX79" fmla="*/ 3235 w 10000"/>
                  <a:gd name="connsiteY79" fmla="*/ 8880 h 9989"/>
                  <a:gd name="connsiteX80" fmla="*/ 3318 w 10000"/>
                  <a:gd name="connsiteY80" fmla="*/ 8828 h 9989"/>
                  <a:gd name="connsiteX81" fmla="*/ 3401 w 10000"/>
                  <a:gd name="connsiteY81" fmla="*/ 8790 h 9989"/>
                  <a:gd name="connsiteX82" fmla="*/ 3498 w 10000"/>
                  <a:gd name="connsiteY82" fmla="*/ 8758 h 9989"/>
                  <a:gd name="connsiteX83" fmla="*/ 3498 w 10000"/>
                  <a:gd name="connsiteY83" fmla="*/ 7936 h 9989"/>
                  <a:gd name="connsiteX84" fmla="*/ 1331 w 10000"/>
                  <a:gd name="connsiteY84" fmla="*/ 8020 h 9989"/>
                  <a:gd name="connsiteX85" fmla="*/ 3 w 10000"/>
                  <a:gd name="connsiteY85" fmla="*/ 7291 h 9989"/>
                  <a:gd name="connsiteX86" fmla="*/ 2409 w 10000"/>
                  <a:gd name="connsiteY86" fmla="*/ 9442 h 9989"/>
                  <a:gd name="connsiteX87" fmla="*/ 6133 w 10000"/>
                  <a:gd name="connsiteY87" fmla="*/ 9968 h 9989"/>
                  <a:gd name="connsiteX88" fmla="*/ 8595 w 10000"/>
                  <a:gd name="connsiteY88" fmla="*/ 8939 h 9989"/>
                  <a:gd name="connsiteX0" fmla="*/ 8595 w 10000"/>
                  <a:gd name="connsiteY0" fmla="*/ 8949 h 10042"/>
                  <a:gd name="connsiteX1" fmla="*/ 10000 w 10000"/>
                  <a:gd name="connsiteY1" fmla="*/ 7155 h 10042"/>
                  <a:gd name="connsiteX2" fmla="*/ 9153 w 10000"/>
                  <a:gd name="connsiteY2" fmla="*/ 7155 h 10042"/>
                  <a:gd name="connsiteX3" fmla="*/ 9153 w 10000"/>
                  <a:gd name="connsiteY3" fmla="*/ 4001 h 10042"/>
                  <a:gd name="connsiteX4" fmla="*/ 7063 w 10000"/>
                  <a:gd name="connsiteY4" fmla="*/ 4001 h 10042"/>
                  <a:gd name="connsiteX5" fmla="*/ 7063 w 10000"/>
                  <a:gd name="connsiteY5" fmla="*/ 3699 h 10042"/>
                  <a:gd name="connsiteX6" fmla="*/ 8734 w 10000"/>
                  <a:gd name="connsiteY6" fmla="*/ 3699 h 10042"/>
                  <a:gd name="connsiteX7" fmla="*/ 8734 w 10000"/>
                  <a:gd name="connsiteY7" fmla="*/ 3391 h 10042"/>
                  <a:gd name="connsiteX8" fmla="*/ 7063 w 10000"/>
                  <a:gd name="connsiteY8" fmla="*/ 3391 h 10042"/>
                  <a:gd name="connsiteX9" fmla="*/ 7063 w 10000"/>
                  <a:gd name="connsiteY9" fmla="*/ 1323 h 10042"/>
                  <a:gd name="connsiteX10" fmla="*/ 4603 w 10000"/>
                  <a:gd name="connsiteY10" fmla="*/ 534 h 10042"/>
                  <a:gd name="connsiteX11" fmla="*/ 4603 w 10000"/>
                  <a:gd name="connsiteY11" fmla="*/ 5498 h 10042"/>
                  <a:gd name="connsiteX12" fmla="*/ 4214 w 10000"/>
                  <a:gd name="connsiteY12" fmla="*/ 5504 h 10042"/>
                  <a:gd name="connsiteX13" fmla="*/ 4214 w 10000"/>
                  <a:gd name="connsiteY13" fmla="*/ 1702 h 10042"/>
                  <a:gd name="connsiteX14" fmla="*/ 3387 w 10000"/>
                  <a:gd name="connsiteY14" fmla="*/ 1998 h 10042"/>
                  <a:gd name="connsiteX15" fmla="*/ 2941 w 10000"/>
                  <a:gd name="connsiteY15" fmla="*/ 1998 h 10042"/>
                  <a:gd name="connsiteX16" fmla="*/ 2941 w 10000"/>
                  <a:gd name="connsiteY16" fmla="*/ 0 h 10042"/>
                  <a:gd name="connsiteX17" fmla="*/ 2776 w 10000"/>
                  <a:gd name="connsiteY17" fmla="*/ 0 h 10042"/>
                  <a:gd name="connsiteX18" fmla="*/ 2776 w 10000"/>
                  <a:gd name="connsiteY18" fmla="*/ 1998 h 10042"/>
                  <a:gd name="connsiteX19" fmla="*/ 2397 w 10000"/>
                  <a:gd name="connsiteY19" fmla="*/ 1998 h 10042"/>
                  <a:gd name="connsiteX20" fmla="*/ 2397 w 10000"/>
                  <a:gd name="connsiteY20" fmla="*/ 2416 h 10042"/>
                  <a:gd name="connsiteX21" fmla="*/ 1715 w 10000"/>
                  <a:gd name="connsiteY21" fmla="*/ 2729 h 10042"/>
                  <a:gd name="connsiteX22" fmla="*/ 1715 w 10000"/>
                  <a:gd name="connsiteY22" fmla="*/ 4278 h 10042"/>
                  <a:gd name="connsiteX23" fmla="*/ 1350 w 10000"/>
                  <a:gd name="connsiteY23" fmla="*/ 4278 h 10042"/>
                  <a:gd name="connsiteX24" fmla="*/ 1350 w 10000"/>
                  <a:gd name="connsiteY24" fmla="*/ 4689 h 10042"/>
                  <a:gd name="connsiteX25" fmla="*/ 1715 w 10000"/>
                  <a:gd name="connsiteY25" fmla="*/ 4689 h 10042"/>
                  <a:gd name="connsiteX26" fmla="*/ 1715 w 10000"/>
                  <a:gd name="connsiteY26" fmla="*/ 5203 h 10042"/>
                  <a:gd name="connsiteX27" fmla="*/ 1350 w 10000"/>
                  <a:gd name="connsiteY27" fmla="*/ 5203 h 10042"/>
                  <a:gd name="connsiteX28" fmla="*/ 1350 w 10000"/>
                  <a:gd name="connsiteY28" fmla="*/ 5614 h 10042"/>
                  <a:gd name="connsiteX29" fmla="*/ 1715 w 10000"/>
                  <a:gd name="connsiteY29" fmla="*/ 5614 h 10042"/>
                  <a:gd name="connsiteX30" fmla="*/ 1715 w 10000"/>
                  <a:gd name="connsiteY30" fmla="*/ 6828 h 10042"/>
                  <a:gd name="connsiteX31" fmla="*/ 628 w 10000"/>
                  <a:gd name="connsiteY31" fmla="*/ 6828 h 10042"/>
                  <a:gd name="connsiteX32" fmla="*/ 628 w 10000"/>
                  <a:gd name="connsiteY32" fmla="*/ 7578 h 10042"/>
                  <a:gd name="connsiteX33" fmla="*/ 1185 w 10000"/>
                  <a:gd name="connsiteY33" fmla="*/ 7598 h 10042"/>
                  <a:gd name="connsiteX34" fmla="*/ 1941 w 10000"/>
                  <a:gd name="connsiteY34" fmla="*/ 7091 h 10042"/>
                  <a:gd name="connsiteX35" fmla="*/ 1934 w 10000"/>
                  <a:gd name="connsiteY35" fmla="*/ 7578 h 10042"/>
                  <a:gd name="connsiteX36" fmla="*/ 2630 w 10000"/>
                  <a:gd name="connsiteY36" fmla="*/ 7143 h 10042"/>
                  <a:gd name="connsiteX37" fmla="*/ 2630 w 10000"/>
                  <a:gd name="connsiteY37" fmla="*/ 7578 h 10042"/>
                  <a:gd name="connsiteX38" fmla="*/ 3318 w 10000"/>
                  <a:gd name="connsiteY38" fmla="*/ 7136 h 10042"/>
                  <a:gd name="connsiteX39" fmla="*/ 3324 w 10000"/>
                  <a:gd name="connsiteY39" fmla="*/ 7572 h 10042"/>
                  <a:gd name="connsiteX40" fmla="*/ 3986 w 10000"/>
                  <a:gd name="connsiteY40" fmla="*/ 7104 h 10042"/>
                  <a:gd name="connsiteX41" fmla="*/ 3986 w 10000"/>
                  <a:gd name="connsiteY41" fmla="*/ 8349 h 10042"/>
                  <a:gd name="connsiteX42" fmla="*/ 4063 w 10000"/>
                  <a:gd name="connsiteY42" fmla="*/ 8259 h 10042"/>
                  <a:gd name="connsiteX43" fmla="*/ 4137 w 10000"/>
                  <a:gd name="connsiteY43" fmla="*/ 8176 h 10042"/>
                  <a:gd name="connsiteX44" fmla="*/ 4230 w 10000"/>
                  <a:gd name="connsiteY44" fmla="*/ 8105 h 10042"/>
                  <a:gd name="connsiteX45" fmla="*/ 4331 w 10000"/>
                  <a:gd name="connsiteY45" fmla="*/ 8041 h 10042"/>
                  <a:gd name="connsiteX46" fmla="*/ 4433 w 10000"/>
                  <a:gd name="connsiteY46" fmla="*/ 7997 h 10042"/>
                  <a:gd name="connsiteX47" fmla="*/ 4543 w 10000"/>
                  <a:gd name="connsiteY47" fmla="*/ 7964 h 10042"/>
                  <a:gd name="connsiteX48" fmla="*/ 4658 w 10000"/>
                  <a:gd name="connsiteY48" fmla="*/ 7939 h 10042"/>
                  <a:gd name="connsiteX49" fmla="*/ 4790 w 10000"/>
                  <a:gd name="connsiteY49" fmla="*/ 7932 h 10042"/>
                  <a:gd name="connsiteX50" fmla="*/ 4970 w 10000"/>
                  <a:gd name="connsiteY50" fmla="*/ 7945 h 10042"/>
                  <a:gd name="connsiteX51" fmla="*/ 5150 w 10000"/>
                  <a:gd name="connsiteY51" fmla="*/ 7990 h 10042"/>
                  <a:gd name="connsiteX52" fmla="*/ 5293 w 10000"/>
                  <a:gd name="connsiteY52" fmla="*/ 8067 h 10042"/>
                  <a:gd name="connsiteX53" fmla="*/ 5440 w 10000"/>
                  <a:gd name="connsiteY53" fmla="*/ 8163 h 10042"/>
                  <a:gd name="connsiteX54" fmla="*/ 5564 w 10000"/>
                  <a:gd name="connsiteY54" fmla="*/ 8279 h 10042"/>
                  <a:gd name="connsiteX55" fmla="*/ 5645 w 10000"/>
                  <a:gd name="connsiteY55" fmla="*/ 8420 h 10042"/>
                  <a:gd name="connsiteX56" fmla="*/ 5721 w 10000"/>
                  <a:gd name="connsiteY56" fmla="*/ 8567 h 10042"/>
                  <a:gd name="connsiteX57" fmla="*/ 5747 w 10000"/>
                  <a:gd name="connsiteY57" fmla="*/ 8729 h 10042"/>
                  <a:gd name="connsiteX58" fmla="*/ 5782 w 10000"/>
                  <a:gd name="connsiteY58" fmla="*/ 8722 h 10042"/>
                  <a:gd name="connsiteX59" fmla="*/ 5809 w 10000"/>
                  <a:gd name="connsiteY59" fmla="*/ 8722 h 10042"/>
                  <a:gd name="connsiteX60" fmla="*/ 5837 w 10000"/>
                  <a:gd name="connsiteY60" fmla="*/ 8716 h 10042"/>
                  <a:gd name="connsiteX61" fmla="*/ 5864 w 10000"/>
                  <a:gd name="connsiteY61" fmla="*/ 8716 h 10042"/>
                  <a:gd name="connsiteX62" fmla="*/ 5899 w 10000"/>
                  <a:gd name="connsiteY62" fmla="*/ 8710 h 10042"/>
                  <a:gd name="connsiteX63" fmla="*/ 5931 w 10000"/>
                  <a:gd name="connsiteY63" fmla="*/ 8710 h 10042"/>
                  <a:gd name="connsiteX64" fmla="*/ 5960 w 10000"/>
                  <a:gd name="connsiteY64" fmla="*/ 8710 h 10042"/>
                  <a:gd name="connsiteX65" fmla="*/ 5996 w 10000"/>
                  <a:gd name="connsiteY65" fmla="*/ 8710 h 10042"/>
                  <a:gd name="connsiteX66" fmla="*/ 6139 w 10000"/>
                  <a:gd name="connsiteY66" fmla="*/ 8716 h 10042"/>
                  <a:gd name="connsiteX67" fmla="*/ 6270 w 10000"/>
                  <a:gd name="connsiteY67" fmla="*/ 8748 h 10042"/>
                  <a:gd name="connsiteX68" fmla="*/ 6401 w 10000"/>
                  <a:gd name="connsiteY68" fmla="*/ 8793 h 10042"/>
                  <a:gd name="connsiteX69" fmla="*/ 6519 w 10000"/>
                  <a:gd name="connsiteY69" fmla="*/ 8858 h 10042"/>
                  <a:gd name="connsiteX70" fmla="*/ 6628 w 10000"/>
                  <a:gd name="connsiteY70" fmla="*/ 8934 h 10042"/>
                  <a:gd name="connsiteX71" fmla="*/ 6725 w 10000"/>
                  <a:gd name="connsiteY71" fmla="*/ 9017 h 10042"/>
                  <a:gd name="connsiteX72" fmla="*/ 6802 w 10000"/>
                  <a:gd name="connsiteY72" fmla="*/ 9127 h 10042"/>
                  <a:gd name="connsiteX73" fmla="*/ 6871 w 10000"/>
                  <a:gd name="connsiteY73" fmla="*/ 9235 h 10042"/>
                  <a:gd name="connsiteX74" fmla="*/ 2941 w 10000"/>
                  <a:gd name="connsiteY74" fmla="*/ 9235 h 10042"/>
                  <a:gd name="connsiteX75" fmla="*/ 2981 w 10000"/>
                  <a:gd name="connsiteY75" fmla="*/ 9152 h 10042"/>
                  <a:gd name="connsiteX76" fmla="*/ 3036 w 10000"/>
                  <a:gd name="connsiteY76" fmla="*/ 9069 h 10042"/>
                  <a:gd name="connsiteX77" fmla="*/ 3092 w 10000"/>
                  <a:gd name="connsiteY77" fmla="*/ 9005 h 10042"/>
                  <a:gd name="connsiteX78" fmla="*/ 3165 w 10000"/>
                  <a:gd name="connsiteY78" fmla="*/ 8941 h 10042"/>
                  <a:gd name="connsiteX79" fmla="*/ 3235 w 10000"/>
                  <a:gd name="connsiteY79" fmla="*/ 8890 h 10042"/>
                  <a:gd name="connsiteX80" fmla="*/ 3318 w 10000"/>
                  <a:gd name="connsiteY80" fmla="*/ 8838 h 10042"/>
                  <a:gd name="connsiteX81" fmla="*/ 3401 w 10000"/>
                  <a:gd name="connsiteY81" fmla="*/ 8800 h 10042"/>
                  <a:gd name="connsiteX82" fmla="*/ 3498 w 10000"/>
                  <a:gd name="connsiteY82" fmla="*/ 8768 h 10042"/>
                  <a:gd name="connsiteX83" fmla="*/ 3498 w 10000"/>
                  <a:gd name="connsiteY83" fmla="*/ 7945 h 10042"/>
                  <a:gd name="connsiteX84" fmla="*/ 1331 w 10000"/>
                  <a:gd name="connsiteY84" fmla="*/ 8029 h 10042"/>
                  <a:gd name="connsiteX85" fmla="*/ 3 w 10000"/>
                  <a:gd name="connsiteY85" fmla="*/ 7299 h 10042"/>
                  <a:gd name="connsiteX86" fmla="*/ 2409 w 10000"/>
                  <a:gd name="connsiteY86" fmla="*/ 9452 h 10042"/>
                  <a:gd name="connsiteX87" fmla="*/ 6133 w 10000"/>
                  <a:gd name="connsiteY87" fmla="*/ 9979 h 10042"/>
                  <a:gd name="connsiteX88" fmla="*/ 8595 w 10000"/>
                  <a:gd name="connsiteY88" fmla="*/ 8949 h 10042"/>
                  <a:gd name="connsiteX0" fmla="*/ 8595 w 10000"/>
                  <a:gd name="connsiteY0" fmla="*/ 8949 h 10042"/>
                  <a:gd name="connsiteX1" fmla="*/ 10000 w 10000"/>
                  <a:gd name="connsiteY1" fmla="*/ 7155 h 10042"/>
                  <a:gd name="connsiteX2" fmla="*/ 9153 w 10000"/>
                  <a:gd name="connsiteY2" fmla="*/ 7155 h 10042"/>
                  <a:gd name="connsiteX3" fmla="*/ 9153 w 10000"/>
                  <a:gd name="connsiteY3" fmla="*/ 4001 h 10042"/>
                  <a:gd name="connsiteX4" fmla="*/ 7063 w 10000"/>
                  <a:gd name="connsiteY4" fmla="*/ 4001 h 10042"/>
                  <a:gd name="connsiteX5" fmla="*/ 7063 w 10000"/>
                  <a:gd name="connsiteY5" fmla="*/ 3699 h 10042"/>
                  <a:gd name="connsiteX6" fmla="*/ 8734 w 10000"/>
                  <a:gd name="connsiteY6" fmla="*/ 3699 h 10042"/>
                  <a:gd name="connsiteX7" fmla="*/ 8734 w 10000"/>
                  <a:gd name="connsiteY7" fmla="*/ 3391 h 10042"/>
                  <a:gd name="connsiteX8" fmla="*/ 7063 w 10000"/>
                  <a:gd name="connsiteY8" fmla="*/ 3391 h 10042"/>
                  <a:gd name="connsiteX9" fmla="*/ 7063 w 10000"/>
                  <a:gd name="connsiteY9" fmla="*/ 1323 h 10042"/>
                  <a:gd name="connsiteX10" fmla="*/ 4603 w 10000"/>
                  <a:gd name="connsiteY10" fmla="*/ 534 h 10042"/>
                  <a:gd name="connsiteX11" fmla="*/ 4603 w 10000"/>
                  <a:gd name="connsiteY11" fmla="*/ 5498 h 10042"/>
                  <a:gd name="connsiteX12" fmla="*/ 4214 w 10000"/>
                  <a:gd name="connsiteY12" fmla="*/ 5504 h 10042"/>
                  <a:gd name="connsiteX13" fmla="*/ 4214 w 10000"/>
                  <a:gd name="connsiteY13" fmla="*/ 1702 h 10042"/>
                  <a:gd name="connsiteX14" fmla="*/ 3387 w 10000"/>
                  <a:gd name="connsiteY14" fmla="*/ 1998 h 10042"/>
                  <a:gd name="connsiteX15" fmla="*/ 2941 w 10000"/>
                  <a:gd name="connsiteY15" fmla="*/ 1998 h 10042"/>
                  <a:gd name="connsiteX16" fmla="*/ 2941 w 10000"/>
                  <a:gd name="connsiteY16" fmla="*/ 0 h 10042"/>
                  <a:gd name="connsiteX17" fmla="*/ 2776 w 10000"/>
                  <a:gd name="connsiteY17" fmla="*/ 0 h 10042"/>
                  <a:gd name="connsiteX18" fmla="*/ 2776 w 10000"/>
                  <a:gd name="connsiteY18" fmla="*/ 1998 h 10042"/>
                  <a:gd name="connsiteX19" fmla="*/ 2397 w 10000"/>
                  <a:gd name="connsiteY19" fmla="*/ 1998 h 10042"/>
                  <a:gd name="connsiteX20" fmla="*/ 2397 w 10000"/>
                  <a:gd name="connsiteY20" fmla="*/ 2416 h 10042"/>
                  <a:gd name="connsiteX21" fmla="*/ 1715 w 10000"/>
                  <a:gd name="connsiteY21" fmla="*/ 2729 h 10042"/>
                  <a:gd name="connsiteX22" fmla="*/ 1715 w 10000"/>
                  <a:gd name="connsiteY22" fmla="*/ 4278 h 10042"/>
                  <a:gd name="connsiteX23" fmla="*/ 1350 w 10000"/>
                  <a:gd name="connsiteY23" fmla="*/ 4278 h 10042"/>
                  <a:gd name="connsiteX24" fmla="*/ 1350 w 10000"/>
                  <a:gd name="connsiteY24" fmla="*/ 4689 h 10042"/>
                  <a:gd name="connsiteX25" fmla="*/ 1715 w 10000"/>
                  <a:gd name="connsiteY25" fmla="*/ 4689 h 10042"/>
                  <a:gd name="connsiteX26" fmla="*/ 1715 w 10000"/>
                  <a:gd name="connsiteY26" fmla="*/ 5203 h 10042"/>
                  <a:gd name="connsiteX27" fmla="*/ 1350 w 10000"/>
                  <a:gd name="connsiteY27" fmla="*/ 5203 h 10042"/>
                  <a:gd name="connsiteX28" fmla="*/ 1350 w 10000"/>
                  <a:gd name="connsiteY28" fmla="*/ 5614 h 10042"/>
                  <a:gd name="connsiteX29" fmla="*/ 1715 w 10000"/>
                  <a:gd name="connsiteY29" fmla="*/ 5614 h 10042"/>
                  <a:gd name="connsiteX30" fmla="*/ 1715 w 10000"/>
                  <a:gd name="connsiteY30" fmla="*/ 6828 h 10042"/>
                  <a:gd name="connsiteX31" fmla="*/ 628 w 10000"/>
                  <a:gd name="connsiteY31" fmla="*/ 6828 h 10042"/>
                  <a:gd name="connsiteX32" fmla="*/ 628 w 10000"/>
                  <a:gd name="connsiteY32" fmla="*/ 7578 h 10042"/>
                  <a:gd name="connsiteX33" fmla="*/ 1185 w 10000"/>
                  <a:gd name="connsiteY33" fmla="*/ 7598 h 10042"/>
                  <a:gd name="connsiteX34" fmla="*/ 1941 w 10000"/>
                  <a:gd name="connsiteY34" fmla="*/ 7091 h 10042"/>
                  <a:gd name="connsiteX35" fmla="*/ 1934 w 10000"/>
                  <a:gd name="connsiteY35" fmla="*/ 7578 h 10042"/>
                  <a:gd name="connsiteX36" fmla="*/ 2630 w 10000"/>
                  <a:gd name="connsiteY36" fmla="*/ 7143 h 10042"/>
                  <a:gd name="connsiteX37" fmla="*/ 2630 w 10000"/>
                  <a:gd name="connsiteY37" fmla="*/ 7578 h 10042"/>
                  <a:gd name="connsiteX38" fmla="*/ 3318 w 10000"/>
                  <a:gd name="connsiteY38" fmla="*/ 7136 h 10042"/>
                  <a:gd name="connsiteX39" fmla="*/ 3324 w 10000"/>
                  <a:gd name="connsiteY39" fmla="*/ 7572 h 10042"/>
                  <a:gd name="connsiteX40" fmla="*/ 3986 w 10000"/>
                  <a:gd name="connsiteY40" fmla="*/ 7104 h 10042"/>
                  <a:gd name="connsiteX41" fmla="*/ 3986 w 10000"/>
                  <a:gd name="connsiteY41" fmla="*/ 8349 h 10042"/>
                  <a:gd name="connsiteX42" fmla="*/ 4063 w 10000"/>
                  <a:gd name="connsiteY42" fmla="*/ 8259 h 10042"/>
                  <a:gd name="connsiteX43" fmla="*/ 4137 w 10000"/>
                  <a:gd name="connsiteY43" fmla="*/ 8176 h 10042"/>
                  <a:gd name="connsiteX44" fmla="*/ 4230 w 10000"/>
                  <a:gd name="connsiteY44" fmla="*/ 8105 h 10042"/>
                  <a:gd name="connsiteX45" fmla="*/ 4331 w 10000"/>
                  <a:gd name="connsiteY45" fmla="*/ 8041 h 10042"/>
                  <a:gd name="connsiteX46" fmla="*/ 4433 w 10000"/>
                  <a:gd name="connsiteY46" fmla="*/ 7997 h 10042"/>
                  <a:gd name="connsiteX47" fmla="*/ 4543 w 10000"/>
                  <a:gd name="connsiteY47" fmla="*/ 7964 h 10042"/>
                  <a:gd name="connsiteX48" fmla="*/ 4658 w 10000"/>
                  <a:gd name="connsiteY48" fmla="*/ 7939 h 10042"/>
                  <a:gd name="connsiteX49" fmla="*/ 4790 w 10000"/>
                  <a:gd name="connsiteY49" fmla="*/ 7932 h 10042"/>
                  <a:gd name="connsiteX50" fmla="*/ 4970 w 10000"/>
                  <a:gd name="connsiteY50" fmla="*/ 7945 h 10042"/>
                  <a:gd name="connsiteX51" fmla="*/ 5150 w 10000"/>
                  <a:gd name="connsiteY51" fmla="*/ 7990 h 10042"/>
                  <a:gd name="connsiteX52" fmla="*/ 5293 w 10000"/>
                  <a:gd name="connsiteY52" fmla="*/ 8067 h 10042"/>
                  <a:gd name="connsiteX53" fmla="*/ 5440 w 10000"/>
                  <a:gd name="connsiteY53" fmla="*/ 8163 h 10042"/>
                  <a:gd name="connsiteX54" fmla="*/ 5564 w 10000"/>
                  <a:gd name="connsiteY54" fmla="*/ 8279 h 10042"/>
                  <a:gd name="connsiteX55" fmla="*/ 5645 w 10000"/>
                  <a:gd name="connsiteY55" fmla="*/ 8420 h 10042"/>
                  <a:gd name="connsiteX56" fmla="*/ 5721 w 10000"/>
                  <a:gd name="connsiteY56" fmla="*/ 8567 h 10042"/>
                  <a:gd name="connsiteX57" fmla="*/ 5747 w 10000"/>
                  <a:gd name="connsiteY57" fmla="*/ 8729 h 10042"/>
                  <a:gd name="connsiteX58" fmla="*/ 5782 w 10000"/>
                  <a:gd name="connsiteY58" fmla="*/ 8722 h 10042"/>
                  <a:gd name="connsiteX59" fmla="*/ 5809 w 10000"/>
                  <a:gd name="connsiteY59" fmla="*/ 8722 h 10042"/>
                  <a:gd name="connsiteX60" fmla="*/ 5837 w 10000"/>
                  <a:gd name="connsiteY60" fmla="*/ 8716 h 10042"/>
                  <a:gd name="connsiteX61" fmla="*/ 5864 w 10000"/>
                  <a:gd name="connsiteY61" fmla="*/ 8716 h 10042"/>
                  <a:gd name="connsiteX62" fmla="*/ 5899 w 10000"/>
                  <a:gd name="connsiteY62" fmla="*/ 8710 h 10042"/>
                  <a:gd name="connsiteX63" fmla="*/ 5931 w 10000"/>
                  <a:gd name="connsiteY63" fmla="*/ 8710 h 10042"/>
                  <a:gd name="connsiteX64" fmla="*/ 5960 w 10000"/>
                  <a:gd name="connsiteY64" fmla="*/ 8710 h 10042"/>
                  <a:gd name="connsiteX65" fmla="*/ 5996 w 10000"/>
                  <a:gd name="connsiteY65" fmla="*/ 8710 h 10042"/>
                  <a:gd name="connsiteX66" fmla="*/ 6139 w 10000"/>
                  <a:gd name="connsiteY66" fmla="*/ 8716 h 10042"/>
                  <a:gd name="connsiteX67" fmla="*/ 6270 w 10000"/>
                  <a:gd name="connsiteY67" fmla="*/ 8748 h 10042"/>
                  <a:gd name="connsiteX68" fmla="*/ 6401 w 10000"/>
                  <a:gd name="connsiteY68" fmla="*/ 8793 h 10042"/>
                  <a:gd name="connsiteX69" fmla="*/ 6519 w 10000"/>
                  <a:gd name="connsiteY69" fmla="*/ 8858 h 10042"/>
                  <a:gd name="connsiteX70" fmla="*/ 6628 w 10000"/>
                  <a:gd name="connsiteY70" fmla="*/ 8934 h 10042"/>
                  <a:gd name="connsiteX71" fmla="*/ 6725 w 10000"/>
                  <a:gd name="connsiteY71" fmla="*/ 9017 h 10042"/>
                  <a:gd name="connsiteX72" fmla="*/ 6802 w 10000"/>
                  <a:gd name="connsiteY72" fmla="*/ 9127 h 10042"/>
                  <a:gd name="connsiteX73" fmla="*/ 6871 w 10000"/>
                  <a:gd name="connsiteY73" fmla="*/ 9235 h 10042"/>
                  <a:gd name="connsiteX74" fmla="*/ 2941 w 10000"/>
                  <a:gd name="connsiteY74" fmla="*/ 9235 h 10042"/>
                  <a:gd name="connsiteX75" fmla="*/ 2981 w 10000"/>
                  <a:gd name="connsiteY75" fmla="*/ 9152 h 10042"/>
                  <a:gd name="connsiteX76" fmla="*/ 3036 w 10000"/>
                  <a:gd name="connsiteY76" fmla="*/ 9069 h 10042"/>
                  <a:gd name="connsiteX77" fmla="*/ 3092 w 10000"/>
                  <a:gd name="connsiteY77" fmla="*/ 9005 h 10042"/>
                  <a:gd name="connsiteX78" fmla="*/ 3165 w 10000"/>
                  <a:gd name="connsiteY78" fmla="*/ 8941 h 10042"/>
                  <a:gd name="connsiteX79" fmla="*/ 3235 w 10000"/>
                  <a:gd name="connsiteY79" fmla="*/ 8890 h 10042"/>
                  <a:gd name="connsiteX80" fmla="*/ 3318 w 10000"/>
                  <a:gd name="connsiteY80" fmla="*/ 8838 h 10042"/>
                  <a:gd name="connsiteX81" fmla="*/ 3401 w 10000"/>
                  <a:gd name="connsiteY81" fmla="*/ 8800 h 10042"/>
                  <a:gd name="connsiteX82" fmla="*/ 3498 w 10000"/>
                  <a:gd name="connsiteY82" fmla="*/ 8768 h 10042"/>
                  <a:gd name="connsiteX83" fmla="*/ 3498 w 10000"/>
                  <a:gd name="connsiteY83" fmla="*/ 7945 h 10042"/>
                  <a:gd name="connsiteX84" fmla="*/ 1331 w 10000"/>
                  <a:gd name="connsiteY84" fmla="*/ 8029 h 10042"/>
                  <a:gd name="connsiteX85" fmla="*/ 3 w 10000"/>
                  <a:gd name="connsiteY85" fmla="*/ 7299 h 10042"/>
                  <a:gd name="connsiteX86" fmla="*/ 2409 w 10000"/>
                  <a:gd name="connsiteY86" fmla="*/ 9452 h 10042"/>
                  <a:gd name="connsiteX87" fmla="*/ 6133 w 10000"/>
                  <a:gd name="connsiteY87" fmla="*/ 9979 h 10042"/>
                  <a:gd name="connsiteX88" fmla="*/ 8595 w 10000"/>
                  <a:gd name="connsiteY88" fmla="*/ 8949 h 10042"/>
                  <a:gd name="connsiteX0" fmla="*/ 8595 w 10000"/>
                  <a:gd name="connsiteY0" fmla="*/ 8949 h 10042"/>
                  <a:gd name="connsiteX1" fmla="*/ 10000 w 10000"/>
                  <a:gd name="connsiteY1" fmla="*/ 7155 h 10042"/>
                  <a:gd name="connsiteX2" fmla="*/ 9153 w 10000"/>
                  <a:gd name="connsiteY2" fmla="*/ 7155 h 10042"/>
                  <a:gd name="connsiteX3" fmla="*/ 9153 w 10000"/>
                  <a:gd name="connsiteY3" fmla="*/ 4001 h 10042"/>
                  <a:gd name="connsiteX4" fmla="*/ 7063 w 10000"/>
                  <a:gd name="connsiteY4" fmla="*/ 4001 h 10042"/>
                  <a:gd name="connsiteX5" fmla="*/ 7063 w 10000"/>
                  <a:gd name="connsiteY5" fmla="*/ 3699 h 10042"/>
                  <a:gd name="connsiteX6" fmla="*/ 8734 w 10000"/>
                  <a:gd name="connsiteY6" fmla="*/ 3699 h 10042"/>
                  <a:gd name="connsiteX7" fmla="*/ 8734 w 10000"/>
                  <a:gd name="connsiteY7" fmla="*/ 3391 h 10042"/>
                  <a:gd name="connsiteX8" fmla="*/ 7063 w 10000"/>
                  <a:gd name="connsiteY8" fmla="*/ 3391 h 10042"/>
                  <a:gd name="connsiteX9" fmla="*/ 7063 w 10000"/>
                  <a:gd name="connsiteY9" fmla="*/ 1323 h 10042"/>
                  <a:gd name="connsiteX10" fmla="*/ 4603 w 10000"/>
                  <a:gd name="connsiteY10" fmla="*/ 534 h 10042"/>
                  <a:gd name="connsiteX11" fmla="*/ 4603 w 10000"/>
                  <a:gd name="connsiteY11" fmla="*/ 5498 h 10042"/>
                  <a:gd name="connsiteX12" fmla="*/ 4214 w 10000"/>
                  <a:gd name="connsiteY12" fmla="*/ 5504 h 10042"/>
                  <a:gd name="connsiteX13" fmla="*/ 4214 w 10000"/>
                  <a:gd name="connsiteY13" fmla="*/ 1702 h 10042"/>
                  <a:gd name="connsiteX14" fmla="*/ 3387 w 10000"/>
                  <a:gd name="connsiteY14" fmla="*/ 1998 h 10042"/>
                  <a:gd name="connsiteX15" fmla="*/ 2941 w 10000"/>
                  <a:gd name="connsiteY15" fmla="*/ 1998 h 10042"/>
                  <a:gd name="connsiteX16" fmla="*/ 2941 w 10000"/>
                  <a:gd name="connsiteY16" fmla="*/ 0 h 10042"/>
                  <a:gd name="connsiteX17" fmla="*/ 2776 w 10000"/>
                  <a:gd name="connsiteY17" fmla="*/ 0 h 10042"/>
                  <a:gd name="connsiteX18" fmla="*/ 2776 w 10000"/>
                  <a:gd name="connsiteY18" fmla="*/ 1998 h 10042"/>
                  <a:gd name="connsiteX19" fmla="*/ 2397 w 10000"/>
                  <a:gd name="connsiteY19" fmla="*/ 1998 h 10042"/>
                  <a:gd name="connsiteX20" fmla="*/ 2397 w 10000"/>
                  <a:gd name="connsiteY20" fmla="*/ 2416 h 10042"/>
                  <a:gd name="connsiteX21" fmla="*/ 1715 w 10000"/>
                  <a:gd name="connsiteY21" fmla="*/ 2729 h 10042"/>
                  <a:gd name="connsiteX22" fmla="*/ 1715 w 10000"/>
                  <a:gd name="connsiteY22" fmla="*/ 4278 h 10042"/>
                  <a:gd name="connsiteX23" fmla="*/ 1350 w 10000"/>
                  <a:gd name="connsiteY23" fmla="*/ 4278 h 10042"/>
                  <a:gd name="connsiteX24" fmla="*/ 1350 w 10000"/>
                  <a:gd name="connsiteY24" fmla="*/ 4689 h 10042"/>
                  <a:gd name="connsiteX25" fmla="*/ 1715 w 10000"/>
                  <a:gd name="connsiteY25" fmla="*/ 4689 h 10042"/>
                  <a:gd name="connsiteX26" fmla="*/ 1715 w 10000"/>
                  <a:gd name="connsiteY26" fmla="*/ 5203 h 10042"/>
                  <a:gd name="connsiteX27" fmla="*/ 1350 w 10000"/>
                  <a:gd name="connsiteY27" fmla="*/ 5203 h 10042"/>
                  <a:gd name="connsiteX28" fmla="*/ 1350 w 10000"/>
                  <a:gd name="connsiteY28" fmla="*/ 5614 h 10042"/>
                  <a:gd name="connsiteX29" fmla="*/ 1715 w 10000"/>
                  <a:gd name="connsiteY29" fmla="*/ 5614 h 10042"/>
                  <a:gd name="connsiteX30" fmla="*/ 1715 w 10000"/>
                  <a:gd name="connsiteY30" fmla="*/ 6828 h 10042"/>
                  <a:gd name="connsiteX31" fmla="*/ 628 w 10000"/>
                  <a:gd name="connsiteY31" fmla="*/ 6828 h 10042"/>
                  <a:gd name="connsiteX32" fmla="*/ 628 w 10000"/>
                  <a:gd name="connsiteY32" fmla="*/ 7578 h 10042"/>
                  <a:gd name="connsiteX33" fmla="*/ 1185 w 10000"/>
                  <a:gd name="connsiteY33" fmla="*/ 7598 h 10042"/>
                  <a:gd name="connsiteX34" fmla="*/ 1941 w 10000"/>
                  <a:gd name="connsiteY34" fmla="*/ 7091 h 10042"/>
                  <a:gd name="connsiteX35" fmla="*/ 1934 w 10000"/>
                  <a:gd name="connsiteY35" fmla="*/ 7578 h 10042"/>
                  <a:gd name="connsiteX36" fmla="*/ 2630 w 10000"/>
                  <a:gd name="connsiteY36" fmla="*/ 7143 h 10042"/>
                  <a:gd name="connsiteX37" fmla="*/ 2630 w 10000"/>
                  <a:gd name="connsiteY37" fmla="*/ 7578 h 10042"/>
                  <a:gd name="connsiteX38" fmla="*/ 3318 w 10000"/>
                  <a:gd name="connsiteY38" fmla="*/ 7136 h 10042"/>
                  <a:gd name="connsiteX39" fmla="*/ 3324 w 10000"/>
                  <a:gd name="connsiteY39" fmla="*/ 7572 h 10042"/>
                  <a:gd name="connsiteX40" fmla="*/ 3986 w 10000"/>
                  <a:gd name="connsiteY40" fmla="*/ 7104 h 10042"/>
                  <a:gd name="connsiteX41" fmla="*/ 3986 w 10000"/>
                  <a:gd name="connsiteY41" fmla="*/ 8349 h 10042"/>
                  <a:gd name="connsiteX42" fmla="*/ 4063 w 10000"/>
                  <a:gd name="connsiteY42" fmla="*/ 8259 h 10042"/>
                  <a:gd name="connsiteX43" fmla="*/ 4137 w 10000"/>
                  <a:gd name="connsiteY43" fmla="*/ 8176 h 10042"/>
                  <a:gd name="connsiteX44" fmla="*/ 4230 w 10000"/>
                  <a:gd name="connsiteY44" fmla="*/ 8105 h 10042"/>
                  <a:gd name="connsiteX45" fmla="*/ 4331 w 10000"/>
                  <a:gd name="connsiteY45" fmla="*/ 8041 h 10042"/>
                  <a:gd name="connsiteX46" fmla="*/ 4433 w 10000"/>
                  <a:gd name="connsiteY46" fmla="*/ 7997 h 10042"/>
                  <a:gd name="connsiteX47" fmla="*/ 4543 w 10000"/>
                  <a:gd name="connsiteY47" fmla="*/ 7964 h 10042"/>
                  <a:gd name="connsiteX48" fmla="*/ 4658 w 10000"/>
                  <a:gd name="connsiteY48" fmla="*/ 7939 h 10042"/>
                  <a:gd name="connsiteX49" fmla="*/ 4790 w 10000"/>
                  <a:gd name="connsiteY49" fmla="*/ 7932 h 10042"/>
                  <a:gd name="connsiteX50" fmla="*/ 4970 w 10000"/>
                  <a:gd name="connsiteY50" fmla="*/ 7945 h 10042"/>
                  <a:gd name="connsiteX51" fmla="*/ 5150 w 10000"/>
                  <a:gd name="connsiteY51" fmla="*/ 7990 h 10042"/>
                  <a:gd name="connsiteX52" fmla="*/ 5293 w 10000"/>
                  <a:gd name="connsiteY52" fmla="*/ 8067 h 10042"/>
                  <a:gd name="connsiteX53" fmla="*/ 5440 w 10000"/>
                  <a:gd name="connsiteY53" fmla="*/ 8163 h 10042"/>
                  <a:gd name="connsiteX54" fmla="*/ 5564 w 10000"/>
                  <a:gd name="connsiteY54" fmla="*/ 8279 h 10042"/>
                  <a:gd name="connsiteX55" fmla="*/ 5645 w 10000"/>
                  <a:gd name="connsiteY55" fmla="*/ 8420 h 10042"/>
                  <a:gd name="connsiteX56" fmla="*/ 5721 w 10000"/>
                  <a:gd name="connsiteY56" fmla="*/ 8567 h 10042"/>
                  <a:gd name="connsiteX57" fmla="*/ 5747 w 10000"/>
                  <a:gd name="connsiteY57" fmla="*/ 8729 h 10042"/>
                  <a:gd name="connsiteX58" fmla="*/ 5782 w 10000"/>
                  <a:gd name="connsiteY58" fmla="*/ 8722 h 10042"/>
                  <a:gd name="connsiteX59" fmla="*/ 5809 w 10000"/>
                  <a:gd name="connsiteY59" fmla="*/ 8722 h 10042"/>
                  <a:gd name="connsiteX60" fmla="*/ 5837 w 10000"/>
                  <a:gd name="connsiteY60" fmla="*/ 8716 h 10042"/>
                  <a:gd name="connsiteX61" fmla="*/ 5864 w 10000"/>
                  <a:gd name="connsiteY61" fmla="*/ 8716 h 10042"/>
                  <a:gd name="connsiteX62" fmla="*/ 5899 w 10000"/>
                  <a:gd name="connsiteY62" fmla="*/ 8710 h 10042"/>
                  <a:gd name="connsiteX63" fmla="*/ 5931 w 10000"/>
                  <a:gd name="connsiteY63" fmla="*/ 8710 h 10042"/>
                  <a:gd name="connsiteX64" fmla="*/ 5960 w 10000"/>
                  <a:gd name="connsiteY64" fmla="*/ 8710 h 10042"/>
                  <a:gd name="connsiteX65" fmla="*/ 5996 w 10000"/>
                  <a:gd name="connsiteY65" fmla="*/ 8710 h 10042"/>
                  <a:gd name="connsiteX66" fmla="*/ 6139 w 10000"/>
                  <a:gd name="connsiteY66" fmla="*/ 8716 h 10042"/>
                  <a:gd name="connsiteX67" fmla="*/ 6270 w 10000"/>
                  <a:gd name="connsiteY67" fmla="*/ 8748 h 10042"/>
                  <a:gd name="connsiteX68" fmla="*/ 6401 w 10000"/>
                  <a:gd name="connsiteY68" fmla="*/ 8793 h 10042"/>
                  <a:gd name="connsiteX69" fmla="*/ 6519 w 10000"/>
                  <a:gd name="connsiteY69" fmla="*/ 8858 h 10042"/>
                  <a:gd name="connsiteX70" fmla="*/ 6628 w 10000"/>
                  <a:gd name="connsiteY70" fmla="*/ 8934 h 10042"/>
                  <a:gd name="connsiteX71" fmla="*/ 6725 w 10000"/>
                  <a:gd name="connsiteY71" fmla="*/ 9017 h 10042"/>
                  <a:gd name="connsiteX72" fmla="*/ 6802 w 10000"/>
                  <a:gd name="connsiteY72" fmla="*/ 9127 h 10042"/>
                  <a:gd name="connsiteX73" fmla="*/ 6871 w 10000"/>
                  <a:gd name="connsiteY73" fmla="*/ 9235 h 10042"/>
                  <a:gd name="connsiteX74" fmla="*/ 2941 w 10000"/>
                  <a:gd name="connsiteY74" fmla="*/ 9235 h 10042"/>
                  <a:gd name="connsiteX75" fmla="*/ 2981 w 10000"/>
                  <a:gd name="connsiteY75" fmla="*/ 9152 h 10042"/>
                  <a:gd name="connsiteX76" fmla="*/ 3036 w 10000"/>
                  <a:gd name="connsiteY76" fmla="*/ 9069 h 10042"/>
                  <a:gd name="connsiteX77" fmla="*/ 3092 w 10000"/>
                  <a:gd name="connsiteY77" fmla="*/ 9005 h 10042"/>
                  <a:gd name="connsiteX78" fmla="*/ 3165 w 10000"/>
                  <a:gd name="connsiteY78" fmla="*/ 8941 h 10042"/>
                  <a:gd name="connsiteX79" fmla="*/ 3235 w 10000"/>
                  <a:gd name="connsiteY79" fmla="*/ 8890 h 10042"/>
                  <a:gd name="connsiteX80" fmla="*/ 3318 w 10000"/>
                  <a:gd name="connsiteY80" fmla="*/ 8838 h 10042"/>
                  <a:gd name="connsiteX81" fmla="*/ 3401 w 10000"/>
                  <a:gd name="connsiteY81" fmla="*/ 8800 h 10042"/>
                  <a:gd name="connsiteX82" fmla="*/ 3498 w 10000"/>
                  <a:gd name="connsiteY82" fmla="*/ 8768 h 10042"/>
                  <a:gd name="connsiteX83" fmla="*/ 3498 w 10000"/>
                  <a:gd name="connsiteY83" fmla="*/ 7945 h 10042"/>
                  <a:gd name="connsiteX84" fmla="*/ 1331 w 10000"/>
                  <a:gd name="connsiteY84" fmla="*/ 8029 h 10042"/>
                  <a:gd name="connsiteX85" fmla="*/ 3 w 10000"/>
                  <a:gd name="connsiteY85" fmla="*/ 7299 h 10042"/>
                  <a:gd name="connsiteX86" fmla="*/ 2409 w 10000"/>
                  <a:gd name="connsiteY86" fmla="*/ 9452 h 10042"/>
                  <a:gd name="connsiteX87" fmla="*/ 6133 w 10000"/>
                  <a:gd name="connsiteY87" fmla="*/ 9979 h 10042"/>
                  <a:gd name="connsiteX88" fmla="*/ 8595 w 10000"/>
                  <a:gd name="connsiteY88" fmla="*/ 8949 h 10042"/>
                  <a:gd name="connsiteX0" fmla="*/ 8595 w 10047"/>
                  <a:gd name="connsiteY0" fmla="*/ 8949 h 10042"/>
                  <a:gd name="connsiteX1" fmla="*/ 10000 w 10047"/>
                  <a:gd name="connsiteY1" fmla="*/ 7155 h 10042"/>
                  <a:gd name="connsiteX2" fmla="*/ 9153 w 10047"/>
                  <a:gd name="connsiteY2" fmla="*/ 7155 h 10042"/>
                  <a:gd name="connsiteX3" fmla="*/ 9153 w 10047"/>
                  <a:gd name="connsiteY3" fmla="*/ 4001 h 10042"/>
                  <a:gd name="connsiteX4" fmla="*/ 7063 w 10047"/>
                  <a:gd name="connsiteY4" fmla="*/ 4001 h 10042"/>
                  <a:gd name="connsiteX5" fmla="*/ 7063 w 10047"/>
                  <a:gd name="connsiteY5" fmla="*/ 3699 h 10042"/>
                  <a:gd name="connsiteX6" fmla="*/ 8734 w 10047"/>
                  <a:gd name="connsiteY6" fmla="*/ 3699 h 10042"/>
                  <a:gd name="connsiteX7" fmla="*/ 8734 w 10047"/>
                  <a:gd name="connsiteY7" fmla="*/ 3391 h 10042"/>
                  <a:gd name="connsiteX8" fmla="*/ 7063 w 10047"/>
                  <a:gd name="connsiteY8" fmla="*/ 3391 h 10042"/>
                  <a:gd name="connsiteX9" fmla="*/ 7063 w 10047"/>
                  <a:gd name="connsiteY9" fmla="*/ 1323 h 10042"/>
                  <a:gd name="connsiteX10" fmla="*/ 4603 w 10047"/>
                  <a:gd name="connsiteY10" fmla="*/ 534 h 10042"/>
                  <a:gd name="connsiteX11" fmla="*/ 4603 w 10047"/>
                  <a:gd name="connsiteY11" fmla="*/ 5498 h 10042"/>
                  <a:gd name="connsiteX12" fmla="*/ 4214 w 10047"/>
                  <a:gd name="connsiteY12" fmla="*/ 5504 h 10042"/>
                  <a:gd name="connsiteX13" fmla="*/ 4214 w 10047"/>
                  <a:gd name="connsiteY13" fmla="*/ 1702 h 10042"/>
                  <a:gd name="connsiteX14" fmla="*/ 3387 w 10047"/>
                  <a:gd name="connsiteY14" fmla="*/ 1998 h 10042"/>
                  <a:gd name="connsiteX15" fmla="*/ 2941 w 10047"/>
                  <a:gd name="connsiteY15" fmla="*/ 1998 h 10042"/>
                  <a:gd name="connsiteX16" fmla="*/ 2941 w 10047"/>
                  <a:gd name="connsiteY16" fmla="*/ 0 h 10042"/>
                  <a:gd name="connsiteX17" fmla="*/ 2776 w 10047"/>
                  <a:gd name="connsiteY17" fmla="*/ 0 h 10042"/>
                  <a:gd name="connsiteX18" fmla="*/ 2776 w 10047"/>
                  <a:gd name="connsiteY18" fmla="*/ 1998 h 10042"/>
                  <a:gd name="connsiteX19" fmla="*/ 2397 w 10047"/>
                  <a:gd name="connsiteY19" fmla="*/ 1998 h 10042"/>
                  <a:gd name="connsiteX20" fmla="*/ 2397 w 10047"/>
                  <a:gd name="connsiteY20" fmla="*/ 2416 h 10042"/>
                  <a:gd name="connsiteX21" fmla="*/ 1715 w 10047"/>
                  <a:gd name="connsiteY21" fmla="*/ 2729 h 10042"/>
                  <a:gd name="connsiteX22" fmla="*/ 1715 w 10047"/>
                  <a:gd name="connsiteY22" fmla="*/ 4278 h 10042"/>
                  <a:gd name="connsiteX23" fmla="*/ 1350 w 10047"/>
                  <a:gd name="connsiteY23" fmla="*/ 4278 h 10042"/>
                  <a:gd name="connsiteX24" fmla="*/ 1350 w 10047"/>
                  <a:gd name="connsiteY24" fmla="*/ 4689 h 10042"/>
                  <a:gd name="connsiteX25" fmla="*/ 1715 w 10047"/>
                  <a:gd name="connsiteY25" fmla="*/ 4689 h 10042"/>
                  <a:gd name="connsiteX26" fmla="*/ 1715 w 10047"/>
                  <a:gd name="connsiteY26" fmla="*/ 5203 h 10042"/>
                  <a:gd name="connsiteX27" fmla="*/ 1350 w 10047"/>
                  <a:gd name="connsiteY27" fmla="*/ 5203 h 10042"/>
                  <a:gd name="connsiteX28" fmla="*/ 1350 w 10047"/>
                  <a:gd name="connsiteY28" fmla="*/ 5614 h 10042"/>
                  <a:gd name="connsiteX29" fmla="*/ 1715 w 10047"/>
                  <a:gd name="connsiteY29" fmla="*/ 5614 h 10042"/>
                  <a:gd name="connsiteX30" fmla="*/ 1715 w 10047"/>
                  <a:gd name="connsiteY30" fmla="*/ 6828 h 10042"/>
                  <a:gd name="connsiteX31" fmla="*/ 628 w 10047"/>
                  <a:gd name="connsiteY31" fmla="*/ 6828 h 10042"/>
                  <a:gd name="connsiteX32" fmla="*/ 628 w 10047"/>
                  <a:gd name="connsiteY32" fmla="*/ 7578 h 10042"/>
                  <a:gd name="connsiteX33" fmla="*/ 1185 w 10047"/>
                  <a:gd name="connsiteY33" fmla="*/ 7598 h 10042"/>
                  <a:gd name="connsiteX34" fmla="*/ 1941 w 10047"/>
                  <a:gd name="connsiteY34" fmla="*/ 7091 h 10042"/>
                  <a:gd name="connsiteX35" fmla="*/ 1934 w 10047"/>
                  <a:gd name="connsiteY35" fmla="*/ 7578 h 10042"/>
                  <a:gd name="connsiteX36" fmla="*/ 2630 w 10047"/>
                  <a:gd name="connsiteY36" fmla="*/ 7143 h 10042"/>
                  <a:gd name="connsiteX37" fmla="*/ 2630 w 10047"/>
                  <a:gd name="connsiteY37" fmla="*/ 7578 h 10042"/>
                  <a:gd name="connsiteX38" fmla="*/ 3318 w 10047"/>
                  <a:gd name="connsiteY38" fmla="*/ 7136 h 10042"/>
                  <a:gd name="connsiteX39" fmla="*/ 3324 w 10047"/>
                  <a:gd name="connsiteY39" fmla="*/ 7572 h 10042"/>
                  <a:gd name="connsiteX40" fmla="*/ 3986 w 10047"/>
                  <a:gd name="connsiteY40" fmla="*/ 7104 h 10042"/>
                  <a:gd name="connsiteX41" fmla="*/ 3986 w 10047"/>
                  <a:gd name="connsiteY41" fmla="*/ 8349 h 10042"/>
                  <a:gd name="connsiteX42" fmla="*/ 4063 w 10047"/>
                  <a:gd name="connsiteY42" fmla="*/ 8259 h 10042"/>
                  <a:gd name="connsiteX43" fmla="*/ 4137 w 10047"/>
                  <a:gd name="connsiteY43" fmla="*/ 8176 h 10042"/>
                  <a:gd name="connsiteX44" fmla="*/ 4230 w 10047"/>
                  <a:gd name="connsiteY44" fmla="*/ 8105 h 10042"/>
                  <a:gd name="connsiteX45" fmla="*/ 4331 w 10047"/>
                  <a:gd name="connsiteY45" fmla="*/ 8041 h 10042"/>
                  <a:gd name="connsiteX46" fmla="*/ 4433 w 10047"/>
                  <a:gd name="connsiteY46" fmla="*/ 7997 h 10042"/>
                  <a:gd name="connsiteX47" fmla="*/ 4543 w 10047"/>
                  <a:gd name="connsiteY47" fmla="*/ 7964 h 10042"/>
                  <a:gd name="connsiteX48" fmla="*/ 4658 w 10047"/>
                  <a:gd name="connsiteY48" fmla="*/ 7939 h 10042"/>
                  <a:gd name="connsiteX49" fmla="*/ 4790 w 10047"/>
                  <a:gd name="connsiteY49" fmla="*/ 7932 h 10042"/>
                  <a:gd name="connsiteX50" fmla="*/ 4970 w 10047"/>
                  <a:gd name="connsiteY50" fmla="*/ 7945 h 10042"/>
                  <a:gd name="connsiteX51" fmla="*/ 5150 w 10047"/>
                  <a:gd name="connsiteY51" fmla="*/ 7990 h 10042"/>
                  <a:gd name="connsiteX52" fmla="*/ 5293 w 10047"/>
                  <a:gd name="connsiteY52" fmla="*/ 8067 h 10042"/>
                  <a:gd name="connsiteX53" fmla="*/ 5440 w 10047"/>
                  <a:gd name="connsiteY53" fmla="*/ 8163 h 10042"/>
                  <a:gd name="connsiteX54" fmla="*/ 5564 w 10047"/>
                  <a:gd name="connsiteY54" fmla="*/ 8279 h 10042"/>
                  <a:gd name="connsiteX55" fmla="*/ 5645 w 10047"/>
                  <a:gd name="connsiteY55" fmla="*/ 8420 h 10042"/>
                  <a:gd name="connsiteX56" fmla="*/ 5721 w 10047"/>
                  <a:gd name="connsiteY56" fmla="*/ 8567 h 10042"/>
                  <a:gd name="connsiteX57" fmla="*/ 5747 w 10047"/>
                  <a:gd name="connsiteY57" fmla="*/ 8729 h 10042"/>
                  <a:gd name="connsiteX58" fmla="*/ 5782 w 10047"/>
                  <a:gd name="connsiteY58" fmla="*/ 8722 h 10042"/>
                  <a:gd name="connsiteX59" fmla="*/ 5809 w 10047"/>
                  <a:gd name="connsiteY59" fmla="*/ 8722 h 10042"/>
                  <a:gd name="connsiteX60" fmla="*/ 5837 w 10047"/>
                  <a:gd name="connsiteY60" fmla="*/ 8716 h 10042"/>
                  <a:gd name="connsiteX61" fmla="*/ 5864 w 10047"/>
                  <a:gd name="connsiteY61" fmla="*/ 8716 h 10042"/>
                  <a:gd name="connsiteX62" fmla="*/ 5899 w 10047"/>
                  <a:gd name="connsiteY62" fmla="*/ 8710 h 10042"/>
                  <a:gd name="connsiteX63" fmla="*/ 5931 w 10047"/>
                  <a:gd name="connsiteY63" fmla="*/ 8710 h 10042"/>
                  <a:gd name="connsiteX64" fmla="*/ 5960 w 10047"/>
                  <a:gd name="connsiteY64" fmla="*/ 8710 h 10042"/>
                  <a:gd name="connsiteX65" fmla="*/ 5996 w 10047"/>
                  <a:gd name="connsiteY65" fmla="*/ 8710 h 10042"/>
                  <a:gd name="connsiteX66" fmla="*/ 6139 w 10047"/>
                  <a:gd name="connsiteY66" fmla="*/ 8716 h 10042"/>
                  <a:gd name="connsiteX67" fmla="*/ 6270 w 10047"/>
                  <a:gd name="connsiteY67" fmla="*/ 8748 h 10042"/>
                  <a:gd name="connsiteX68" fmla="*/ 6401 w 10047"/>
                  <a:gd name="connsiteY68" fmla="*/ 8793 h 10042"/>
                  <a:gd name="connsiteX69" fmla="*/ 6519 w 10047"/>
                  <a:gd name="connsiteY69" fmla="*/ 8858 h 10042"/>
                  <a:gd name="connsiteX70" fmla="*/ 6628 w 10047"/>
                  <a:gd name="connsiteY70" fmla="*/ 8934 h 10042"/>
                  <a:gd name="connsiteX71" fmla="*/ 6725 w 10047"/>
                  <a:gd name="connsiteY71" fmla="*/ 9017 h 10042"/>
                  <a:gd name="connsiteX72" fmla="*/ 6802 w 10047"/>
                  <a:gd name="connsiteY72" fmla="*/ 9127 h 10042"/>
                  <a:gd name="connsiteX73" fmla="*/ 6871 w 10047"/>
                  <a:gd name="connsiteY73" fmla="*/ 9235 h 10042"/>
                  <a:gd name="connsiteX74" fmla="*/ 2941 w 10047"/>
                  <a:gd name="connsiteY74" fmla="*/ 9235 h 10042"/>
                  <a:gd name="connsiteX75" fmla="*/ 2981 w 10047"/>
                  <a:gd name="connsiteY75" fmla="*/ 9152 h 10042"/>
                  <a:gd name="connsiteX76" fmla="*/ 3036 w 10047"/>
                  <a:gd name="connsiteY76" fmla="*/ 9069 h 10042"/>
                  <a:gd name="connsiteX77" fmla="*/ 3092 w 10047"/>
                  <a:gd name="connsiteY77" fmla="*/ 9005 h 10042"/>
                  <a:gd name="connsiteX78" fmla="*/ 3165 w 10047"/>
                  <a:gd name="connsiteY78" fmla="*/ 8941 h 10042"/>
                  <a:gd name="connsiteX79" fmla="*/ 3235 w 10047"/>
                  <a:gd name="connsiteY79" fmla="*/ 8890 h 10042"/>
                  <a:gd name="connsiteX80" fmla="*/ 3318 w 10047"/>
                  <a:gd name="connsiteY80" fmla="*/ 8838 h 10042"/>
                  <a:gd name="connsiteX81" fmla="*/ 3401 w 10047"/>
                  <a:gd name="connsiteY81" fmla="*/ 8800 h 10042"/>
                  <a:gd name="connsiteX82" fmla="*/ 3498 w 10047"/>
                  <a:gd name="connsiteY82" fmla="*/ 8768 h 10042"/>
                  <a:gd name="connsiteX83" fmla="*/ 3498 w 10047"/>
                  <a:gd name="connsiteY83" fmla="*/ 7945 h 10042"/>
                  <a:gd name="connsiteX84" fmla="*/ 1331 w 10047"/>
                  <a:gd name="connsiteY84" fmla="*/ 8029 h 10042"/>
                  <a:gd name="connsiteX85" fmla="*/ 3 w 10047"/>
                  <a:gd name="connsiteY85" fmla="*/ 7299 h 10042"/>
                  <a:gd name="connsiteX86" fmla="*/ 2409 w 10047"/>
                  <a:gd name="connsiteY86" fmla="*/ 9452 h 10042"/>
                  <a:gd name="connsiteX87" fmla="*/ 6133 w 10047"/>
                  <a:gd name="connsiteY87" fmla="*/ 9979 h 10042"/>
                  <a:gd name="connsiteX88" fmla="*/ 8595 w 10047"/>
                  <a:gd name="connsiteY88" fmla="*/ 8949 h 10042"/>
                  <a:gd name="connsiteX0" fmla="*/ 8198 w 9650"/>
                  <a:gd name="connsiteY0" fmla="*/ 8949 h 9996"/>
                  <a:gd name="connsiteX1" fmla="*/ 9603 w 9650"/>
                  <a:gd name="connsiteY1" fmla="*/ 7155 h 9996"/>
                  <a:gd name="connsiteX2" fmla="*/ 8756 w 9650"/>
                  <a:gd name="connsiteY2" fmla="*/ 7155 h 9996"/>
                  <a:gd name="connsiteX3" fmla="*/ 8756 w 9650"/>
                  <a:gd name="connsiteY3" fmla="*/ 4001 h 9996"/>
                  <a:gd name="connsiteX4" fmla="*/ 6666 w 9650"/>
                  <a:gd name="connsiteY4" fmla="*/ 4001 h 9996"/>
                  <a:gd name="connsiteX5" fmla="*/ 6666 w 9650"/>
                  <a:gd name="connsiteY5" fmla="*/ 3699 h 9996"/>
                  <a:gd name="connsiteX6" fmla="*/ 8337 w 9650"/>
                  <a:gd name="connsiteY6" fmla="*/ 3699 h 9996"/>
                  <a:gd name="connsiteX7" fmla="*/ 8337 w 9650"/>
                  <a:gd name="connsiteY7" fmla="*/ 3391 h 9996"/>
                  <a:gd name="connsiteX8" fmla="*/ 6666 w 9650"/>
                  <a:gd name="connsiteY8" fmla="*/ 3391 h 9996"/>
                  <a:gd name="connsiteX9" fmla="*/ 6666 w 9650"/>
                  <a:gd name="connsiteY9" fmla="*/ 1323 h 9996"/>
                  <a:gd name="connsiteX10" fmla="*/ 4206 w 9650"/>
                  <a:gd name="connsiteY10" fmla="*/ 534 h 9996"/>
                  <a:gd name="connsiteX11" fmla="*/ 4206 w 9650"/>
                  <a:gd name="connsiteY11" fmla="*/ 5498 h 9996"/>
                  <a:gd name="connsiteX12" fmla="*/ 3817 w 9650"/>
                  <a:gd name="connsiteY12" fmla="*/ 5504 h 9996"/>
                  <a:gd name="connsiteX13" fmla="*/ 3817 w 9650"/>
                  <a:gd name="connsiteY13" fmla="*/ 1702 h 9996"/>
                  <a:gd name="connsiteX14" fmla="*/ 2990 w 9650"/>
                  <a:gd name="connsiteY14" fmla="*/ 1998 h 9996"/>
                  <a:gd name="connsiteX15" fmla="*/ 2544 w 9650"/>
                  <a:gd name="connsiteY15" fmla="*/ 1998 h 9996"/>
                  <a:gd name="connsiteX16" fmla="*/ 2544 w 9650"/>
                  <a:gd name="connsiteY16" fmla="*/ 0 h 9996"/>
                  <a:gd name="connsiteX17" fmla="*/ 2379 w 9650"/>
                  <a:gd name="connsiteY17" fmla="*/ 0 h 9996"/>
                  <a:gd name="connsiteX18" fmla="*/ 2379 w 9650"/>
                  <a:gd name="connsiteY18" fmla="*/ 1998 h 9996"/>
                  <a:gd name="connsiteX19" fmla="*/ 2000 w 9650"/>
                  <a:gd name="connsiteY19" fmla="*/ 1998 h 9996"/>
                  <a:gd name="connsiteX20" fmla="*/ 2000 w 9650"/>
                  <a:gd name="connsiteY20" fmla="*/ 2416 h 9996"/>
                  <a:gd name="connsiteX21" fmla="*/ 1318 w 9650"/>
                  <a:gd name="connsiteY21" fmla="*/ 2729 h 9996"/>
                  <a:gd name="connsiteX22" fmla="*/ 1318 w 9650"/>
                  <a:gd name="connsiteY22" fmla="*/ 4278 h 9996"/>
                  <a:gd name="connsiteX23" fmla="*/ 953 w 9650"/>
                  <a:gd name="connsiteY23" fmla="*/ 4278 h 9996"/>
                  <a:gd name="connsiteX24" fmla="*/ 953 w 9650"/>
                  <a:gd name="connsiteY24" fmla="*/ 4689 h 9996"/>
                  <a:gd name="connsiteX25" fmla="*/ 1318 w 9650"/>
                  <a:gd name="connsiteY25" fmla="*/ 4689 h 9996"/>
                  <a:gd name="connsiteX26" fmla="*/ 1318 w 9650"/>
                  <a:gd name="connsiteY26" fmla="*/ 5203 h 9996"/>
                  <a:gd name="connsiteX27" fmla="*/ 953 w 9650"/>
                  <a:gd name="connsiteY27" fmla="*/ 5203 h 9996"/>
                  <a:gd name="connsiteX28" fmla="*/ 953 w 9650"/>
                  <a:gd name="connsiteY28" fmla="*/ 5614 h 9996"/>
                  <a:gd name="connsiteX29" fmla="*/ 1318 w 9650"/>
                  <a:gd name="connsiteY29" fmla="*/ 5614 h 9996"/>
                  <a:gd name="connsiteX30" fmla="*/ 1318 w 9650"/>
                  <a:gd name="connsiteY30" fmla="*/ 6828 h 9996"/>
                  <a:gd name="connsiteX31" fmla="*/ 231 w 9650"/>
                  <a:gd name="connsiteY31" fmla="*/ 6828 h 9996"/>
                  <a:gd name="connsiteX32" fmla="*/ 231 w 9650"/>
                  <a:gd name="connsiteY32" fmla="*/ 7578 h 9996"/>
                  <a:gd name="connsiteX33" fmla="*/ 788 w 9650"/>
                  <a:gd name="connsiteY33" fmla="*/ 7598 h 9996"/>
                  <a:gd name="connsiteX34" fmla="*/ 1544 w 9650"/>
                  <a:gd name="connsiteY34" fmla="*/ 7091 h 9996"/>
                  <a:gd name="connsiteX35" fmla="*/ 1537 w 9650"/>
                  <a:gd name="connsiteY35" fmla="*/ 7578 h 9996"/>
                  <a:gd name="connsiteX36" fmla="*/ 2233 w 9650"/>
                  <a:gd name="connsiteY36" fmla="*/ 7143 h 9996"/>
                  <a:gd name="connsiteX37" fmla="*/ 2233 w 9650"/>
                  <a:gd name="connsiteY37" fmla="*/ 7578 h 9996"/>
                  <a:gd name="connsiteX38" fmla="*/ 2921 w 9650"/>
                  <a:gd name="connsiteY38" fmla="*/ 7136 h 9996"/>
                  <a:gd name="connsiteX39" fmla="*/ 2927 w 9650"/>
                  <a:gd name="connsiteY39" fmla="*/ 7572 h 9996"/>
                  <a:gd name="connsiteX40" fmla="*/ 3589 w 9650"/>
                  <a:gd name="connsiteY40" fmla="*/ 7104 h 9996"/>
                  <a:gd name="connsiteX41" fmla="*/ 3589 w 9650"/>
                  <a:gd name="connsiteY41" fmla="*/ 8349 h 9996"/>
                  <a:gd name="connsiteX42" fmla="*/ 3666 w 9650"/>
                  <a:gd name="connsiteY42" fmla="*/ 8259 h 9996"/>
                  <a:gd name="connsiteX43" fmla="*/ 3740 w 9650"/>
                  <a:gd name="connsiteY43" fmla="*/ 8176 h 9996"/>
                  <a:gd name="connsiteX44" fmla="*/ 3833 w 9650"/>
                  <a:gd name="connsiteY44" fmla="*/ 8105 h 9996"/>
                  <a:gd name="connsiteX45" fmla="*/ 3934 w 9650"/>
                  <a:gd name="connsiteY45" fmla="*/ 8041 h 9996"/>
                  <a:gd name="connsiteX46" fmla="*/ 4036 w 9650"/>
                  <a:gd name="connsiteY46" fmla="*/ 7997 h 9996"/>
                  <a:gd name="connsiteX47" fmla="*/ 4146 w 9650"/>
                  <a:gd name="connsiteY47" fmla="*/ 7964 h 9996"/>
                  <a:gd name="connsiteX48" fmla="*/ 4261 w 9650"/>
                  <a:gd name="connsiteY48" fmla="*/ 7939 h 9996"/>
                  <a:gd name="connsiteX49" fmla="*/ 4393 w 9650"/>
                  <a:gd name="connsiteY49" fmla="*/ 7932 h 9996"/>
                  <a:gd name="connsiteX50" fmla="*/ 4573 w 9650"/>
                  <a:gd name="connsiteY50" fmla="*/ 7945 h 9996"/>
                  <a:gd name="connsiteX51" fmla="*/ 4753 w 9650"/>
                  <a:gd name="connsiteY51" fmla="*/ 7990 h 9996"/>
                  <a:gd name="connsiteX52" fmla="*/ 4896 w 9650"/>
                  <a:gd name="connsiteY52" fmla="*/ 8067 h 9996"/>
                  <a:gd name="connsiteX53" fmla="*/ 5043 w 9650"/>
                  <a:gd name="connsiteY53" fmla="*/ 8163 h 9996"/>
                  <a:gd name="connsiteX54" fmla="*/ 5167 w 9650"/>
                  <a:gd name="connsiteY54" fmla="*/ 8279 h 9996"/>
                  <a:gd name="connsiteX55" fmla="*/ 5248 w 9650"/>
                  <a:gd name="connsiteY55" fmla="*/ 8420 h 9996"/>
                  <a:gd name="connsiteX56" fmla="*/ 5324 w 9650"/>
                  <a:gd name="connsiteY56" fmla="*/ 8567 h 9996"/>
                  <a:gd name="connsiteX57" fmla="*/ 5350 w 9650"/>
                  <a:gd name="connsiteY57" fmla="*/ 8729 h 9996"/>
                  <a:gd name="connsiteX58" fmla="*/ 5385 w 9650"/>
                  <a:gd name="connsiteY58" fmla="*/ 8722 h 9996"/>
                  <a:gd name="connsiteX59" fmla="*/ 5412 w 9650"/>
                  <a:gd name="connsiteY59" fmla="*/ 8722 h 9996"/>
                  <a:gd name="connsiteX60" fmla="*/ 5440 w 9650"/>
                  <a:gd name="connsiteY60" fmla="*/ 8716 h 9996"/>
                  <a:gd name="connsiteX61" fmla="*/ 5467 w 9650"/>
                  <a:gd name="connsiteY61" fmla="*/ 8716 h 9996"/>
                  <a:gd name="connsiteX62" fmla="*/ 5502 w 9650"/>
                  <a:gd name="connsiteY62" fmla="*/ 8710 h 9996"/>
                  <a:gd name="connsiteX63" fmla="*/ 5534 w 9650"/>
                  <a:gd name="connsiteY63" fmla="*/ 8710 h 9996"/>
                  <a:gd name="connsiteX64" fmla="*/ 5563 w 9650"/>
                  <a:gd name="connsiteY64" fmla="*/ 8710 h 9996"/>
                  <a:gd name="connsiteX65" fmla="*/ 5599 w 9650"/>
                  <a:gd name="connsiteY65" fmla="*/ 8710 h 9996"/>
                  <a:gd name="connsiteX66" fmla="*/ 5742 w 9650"/>
                  <a:gd name="connsiteY66" fmla="*/ 8716 h 9996"/>
                  <a:gd name="connsiteX67" fmla="*/ 5873 w 9650"/>
                  <a:gd name="connsiteY67" fmla="*/ 8748 h 9996"/>
                  <a:gd name="connsiteX68" fmla="*/ 6004 w 9650"/>
                  <a:gd name="connsiteY68" fmla="*/ 8793 h 9996"/>
                  <a:gd name="connsiteX69" fmla="*/ 6122 w 9650"/>
                  <a:gd name="connsiteY69" fmla="*/ 8858 h 9996"/>
                  <a:gd name="connsiteX70" fmla="*/ 6231 w 9650"/>
                  <a:gd name="connsiteY70" fmla="*/ 8934 h 9996"/>
                  <a:gd name="connsiteX71" fmla="*/ 6328 w 9650"/>
                  <a:gd name="connsiteY71" fmla="*/ 9017 h 9996"/>
                  <a:gd name="connsiteX72" fmla="*/ 6405 w 9650"/>
                  <a:gd name="connsiteY72" fmla="*/ 9127 h 9996"/>
                  <a:gd name="connsiteX73" fmla="*/ 6474 w 9650"/>
                  <a:gd name="connsiteY73" fmla="*/ 9235 h 9996"/>
                  <a:gd name="connsiteX74" fmla="*/ 2544 w 9650"/>
                  <a:gd name="connsiteY74" fmla="*/ 9235 h 9996"/>
                  <a:gd name="connsiteX75" fmla="*/ 2584 w 9650"/>
                  <a:gd name="connsiteY75" fmla="*/ 9152 h 9996"/>
                  <a:gd name="connsiteX76" fmla="*/ 2639 w 9650"/>
                  <a:gd name="connsiteY76" fmla="*/ 9069 h 9996"/>
                  <a:gd name="connsiteX77" fmla="*/ 2695 w 9650"/>
                  <a:gd name="connsiteY77" fmla="*/ 9005 h 9996"/>
                  <a:gd name="connsiteX78" fmla="*/ 2768 w 9650"/>
                  <a:gd name="connsiteY78" fmla="*/ 8941 h 9996"/>
                  <a:gd name="connsiteX79" fmla="*/ 2838 w 9650"/>
                  <a:gd name="connsiteY79" fmla="*/ 8890 h 9996"/>
                  <a:gd name="connsiteX80" fmla="*/ 2921 w 9650"/>
                  <a:gd name="connsiteY80" fmla="*/ 8838 h 9996"/>
                  <a:gd name="connsiteX81" fmla="*/ 3004 w 9650"/>
                  <a:gd name="connsiteY81" fmla="*/ 8800 h 9996"/>
                  <a:gd name="connsiteX82" fmla="*/ 3101 w 9650"/>
                  <a:gd name="connsiteY82" fmla="*/ 8768 h 9996"/>
                  <a:gd name="connsiteX83" fmla="*/ 3101 w 9650"/>
                  <a:gd name="connsiteY83" fmla="*/ 7945 h 9996"/>
                  <a:gd name="connsiteX84" fmla="*/ 934 w 9650"/>
                  <a:gd name="connsiteY84" fmla="*/ 8029 h 9996"/>
                  <a:gd name="connsiteX85" fmla="*/ 5 w 9650"/>
                  <a:gd name="connsiteY85" fmla="*/ 7679 h 9996"/>
                  <a:gd name="connsiteX86" fmla="*/ 2012 w 9650"/>
                  <a:gd name="connsiteY86" fmla="*/ 9452 h 9996"/>
                  <a:gd name="connsiteX87" fmla="*/ 5736 w 9650"/>
                  <a:gd name="connsiteY87" fmla="*/ 9979 h 9996"/>
                  <a:gd name="connsiteX88" fmla="*/ 8198 w 9650"/>
                  <a:gd name="connsiteY88" fmla="*/ 8949 h 9996"/>
                  <a:gd name="connsiteX0" fmla="*/ 8700 w 10205"/>
                  <a:gd name="connsiteY0" fmla="*/ 8953 h 10000"/>
                  <a:gd name="connsiteX1" fmla="*/ 10156 w 10205"/>
                  <a:gd name="connsiteY1" fmla="*/ 7158 h 10000"/>
                  <a:gd name="connsiteX2" fmla="*/ 9279 w 10205"/>
                  <a:gd name="connsiteY2" fmla="*/ 7158 h 10000"/>
                  <a:gd name="connsiteX3" fmla="*/ 9279 w 10205"/>
                  <a:gd name="connsiteY3" fmla="*/ 4003 h 10000"/>
                  <a:gd name="connsiteX4" fmla="*/ 7113 w 10205"/>
                  <a:gd name="connsiteY4" fmla="*/ 4003 h 10000"/>
                  <a:gd name="connsiteX5" fmla="*/ 7113 w 10205"/>
                  <a:gd name="connsiteY5" fmla="*/ 3700 h 10000"/>
                  <a:gd name="connsiteX6" fmla="*/ 8844 w 10205"/>
                  <a:gd name="connsiteY6" fmla="*/ 3700 h 10000"/>
                  <a:gd name="connsiteX7" fmla="*/ 8844 w 10205"/>
                  <a:gd name="connsiteY7" fmla="*/ 3392 h 10000"/>
                  <a:gd name="connsiteX8" fmla="*/ 7113 w 10205"/>
                  <a:gd name="connsiteY8" fmla="*/ 3392 h 10000"/>
                  <a:gd name="connsiteX9" fmla="*/ 7113 w 10205"/>
                  <a:gd name="connsiteY9" fmla="*/ 1324 h 10000"/>
                  <a:gd name="connsiteX10" fmla="*/ 4564 w 10205"/>
                  <a:gd name="connsiteY10" fmla="*/ 534 h 10000"/>
                  <a:gd name="connsiteX11" fmla="*/ 4564 w 10205"/>
                  <a:gd name="connsiteY11" fmla="*/ 5500 h 10000"/>
                  <a:gd name="connsiteX12" fmla="*/ 4160 w 10205"/>
                  <a:gd name="connsiteY12" fmla="*/ 5506 h 10000"/>
                  <a:gd name="connsiteX13" fmla="*/ 4160 w 10205"/>
                  <a:gd name="connsiteY13" fmla="*/ 1703 h 10000"/>
                  <a:gd name="connsiteX14" fmla="*/ 3303 w 10205"/>
                  <a:gd name="connsiteY14" fmla="*/ 1999 h 10000"/>
                  <a:gd name="connsiteX15" fmla="*/ 2841 w 10205"/>
                  <a:gd name="connsiteY15" fmla="*/ 1999 h 10000"/>
                  <a:gd name="connsiteX16" fmla="*/ 2841 w 10205"/>
                  <a:gd name="connsiteY16" fmla="*/ 0 h 10000"/>
                  <a:gd name="connsiteX17" fmla="*/ 2670 w 10205"/>
                  <a:gd name="connsiteY17" fmla="*/ 0 h 10000"/>
                  <a:gd name="connsiteX18" fmla="*/ 2670 w 10205"/>
                  <a:gd name="connsiteY18" fmla="*/ 1999 h 10000"/>
                  <a:gd name="connsiteX19" fmla="*/ 2278 w 10205"/>
                  <a:gd name="connsiteY19" fmla="*/ 1999 h 10000"/>
                  <a:gd name="connsiteX20" fmla="*/ 2278 w 10205"/>
                  <a:gd name="connsiteY20" fmla="*/ 2417 h 10000"/>
                  <a:gd name="connsiteX21" fmla="*/ 1571 w 10205"/>
                  <a:gd name="connsiteY21" fmla="*/ 2730 h 10000"/>
                  <a:gd name="connsiteX22" fmla="*/ 1571 w 10205"/>
                  <a:gd name="connsiteY22" fmla="*/ 4280 h 10000"/>
                  <a:gd name="connsiteX23" fmla="*/ 1193 w 10205"/>
                  <a:gd name="connsiteY23" fmla="*/ 4280 h 10000"/>
                  <a:gd name="connsiteX24" fmla="*/ 1193 w 10205"/>
                  <a:gd name="connsiteY24" fmla="*/ 4691 h 10000"/>
                  <a:gd name="connsiteX25" fmla="*/ 1571 w 10205"/>
                  <a:gd name="connsiteY25" fmla="*/ 4691 h 10000"/>
                  <a:gd name="connsiteX26" fmla="*/ 1571 w 10205"/>
                  <a:gd name="connsiteY26" fmla="*/ 5205 h 10000"/>
                  <a:gd name="connsiteX27" fmla="*/ 1193 w 10205"/>
                  <a:gd name="connsiteY27" fmla="*/ 5205 h 10000"/>
                  <a:gd name="connsiteX28" fmla="*/ 1193 w 10205"/>
                  <a:gd name="connsiteY28" fmla="*/ 5616 h 10000"/>
                  <a:gd name="connsiteX29" fmla="*/ 1571 w 10205"/>
                  <a:gd name="connsiteY29" fmla="*/ 5616 h 10000"/>
                  <a:gd name="connsiteX30" fmla="*/ 1571 w 10205"/>
                  <a:gd name="connsiteY30" fmla="*/ 6831 h 10000"/>
                  <a:gd name="connsiteX31" fmla="*/ 444 w 10205"/>
                  <a:gd name="connsiteY31" fmla="*/ 6831 h 10000"/>
                  <a:gd name="connsiteX32" fmla="*/ 444 w 10205"/>
                  <a:gd name="connsiteY32" fmla="*/ 7581 h 10000"/>
                  <a:gd name="connsiteX33" fmla="*/ 1022 w 10205"/>
                  <a:gd name="connsiteY33" fmla="*/ 7601 h 10000"/>
                  <a:gd name="connsiteX34" fmla="*/ 1805 w 10205"/>
                  <a:gd name="connsiteY34" fmla="*/ 7094 h 10000"/>
                  <a:gd name="connsiteX35" fmla="*/ 1798 w 10205"/>
                  <a:gd name="connsiteY35" fmla="*/ 7581 h 10000"/>
                  <a:gd name="connsiteX36" fmla="*/ 2519 w 10205"/>
                  <a:gd name="connsiteY36" fmla="*/ 7146 h 10000"/>
                  <a:gd name="connsiteX37" fmla="*/ 2519 w 10205"/>
                  <a:gd name="connsiteY37" fmla="*/ 7581 h 10000"/>
                  <a:gd name="connsiteX38" fmla="*/ 3232 w 10205"/>
                  <a:gd name="connsiteY38" fmla="*/ 7139 h 10000"/>
                  <a:gd name="connsiteX39" fmla="*/ 3238 w 10205"/>
                  <a:gd name="connsiteY39" fmla="*/ 7575 h 10000"/>
                  <a:gd name="connsiteX40" fmla="*/ 3924 w 10205"/>
                  <a:gd name="connsiteY40" fmla="*/ 7107 h 10000"/>
                  <a:gd name="connsiteX41" fmla="*/ 3924 w 10205"/>
                  <a:gd name="connsiteY41" fmla="*/ 8352 h 10000"/>
                  <a:gd name="connsiteX42" fmla="*/ 4004 w 10205"/>
                  <a:gd name="connsiteY42" fmla="*/ 8262 h 10000"/>
                  <a:gd name="connsiteX43" fmla="*/ 4081 w 10205"/>
                  <a:gd name="connsiteY43" fmla="*/ 8179 h 10000"/>
                  <a:gd name="connsiteX44" fmla="*/ 4177 w 10205"/>
                  <a:gd name="connsiteY44" fmla="*/ 8108 h 10000"/>
                  <a:gd name="connsiteX45" fmla="*/ 4282 w 10205"/>
                  <a:gd name="connsiteY45" fmla="*/ 8044 h 10000"/>
                  <a:gd name="connsiteX46" fmla="*/ 4387 w 10205"/>
                  <a:gd name="connsiteY46" fmla="*/ 8000 h 10000"/>
                  <a:gd name="connsiteX47" fmla="*/ 4501 w 10205"/>
                  <a:gd name="connsiteY47" fmla="*/ 7967 h 10000"/>
                  <a:gd name="connsiteX48" fmla="*/ 4621 w 10205"/>
                  <a:gd name="connsiteY48" fmla="*/ 7942 h 10000"/>
                  <a:gd name="connsiteX49" fmla="*/ 4757 w 10205"/>
                  <a:gd name="connsiteY49" fmla="*/ 7935 h 10000"/>
                  <a:gd name="connsiteX50" fmla="*/ 4944 w 10205"/>
                  <a:gd name="connsiteY50" fmla="*/ 7948 h 10000"/>
                  <a:gd name="connsiteX51" fmla="*/ 5130 w 10205"/>
                  <a:gd name="connsiteY51" fmla="*/ 7993 h 10000"/>
                  <a:gd name="connsiteX52" fmla="*/ 5279 w 10205"/>
                  <a:gd name="connsiteY52" fmla="*/ 8070 h 10000"/>
                  <a:gd name="connsiteX53" fmla="*/ 5431 w 10205"/>
                  <a:gd name="connsiteY53" fmla="*/ 8166 h 10000"/>
                  <a:gd name="connsiteX54" fmla="*/ 5559 w 10205"/>
                  <a:gd name="connsiteY54" fmla="*/ 8282 h 10000"/>
                  <a:gd name="connsiteX55" fmla="*/ 5643 w 10205"/>
                  <a:gd name="connsiteY55" fmla="*/ 8423 h 10000"/>
                  <a:gd name="connsiteX56" fmla="*/ 5722 w 10205"/>
                  <a:gd name="connsiteY56" fmla="*/ 8570 h 10000"/>
                  <a:gd name="connsiteX57" fmla="*/ 5749 w 10205"/>
                  <a:gd name="connsiteY57" fmla="*/ 8732 h 10000"/>
                  <a:gd name="connsiteX58" fmla="*/ 5785 w 10205"/>
                  <a:gd name="connsiteY58" fmla="*/ 8725 h 10000"/>
                  <a:gd name="connsiteX59" fmla="*/ 5813 w 10205"/>
                  <a:gd name="connsiteY59" fmla="*/ 8725 h 10000"/>
                  <a:gd name="connsiteX60" fmla="*/ 5842 w 10205"/>
                  <a:gd name="connsiteY60" fmla="*/ 8719 h 10000"/>
                  <a:gd name="connsiteX61" fmla="*/ 5870 w 10205"/>
                  <a:gd name="connsiteY61" fmla="*/ 8719 h 10000"/>
                  <a:gd name="connsiteX62" fmla="*/ 5907 w 10205"/>
                  <a:gd name="connsiteY62" fmla="*/ 8713 h 10000"/>
                  <a:gd name="connsiteX63" fmla="*/ 5940 w 10205"/>
                  <a:gd name="connsiteY63" fmla="*/ 8713 h 10000"/>
                  <a:gd name="connsiteX64" fmla="*/ 5970 w 10205"/>
                  <a:gd name="connsiteY64" fmla="*/ 8713 h 10000"/>
                  <a:gd name="connsiteX65" fmla="*/ 6007 w 10205"/>
                  <a:gd name="connsiteY65" fmla="*/ 8713 h 10000"/>
                  <a:gd name="connsiteX66" fmla="*/ 6155 w 10205"/>
                  <a:gd name="connsiteY66" fmla="*/ 8719 h 10000"/>
                  <a:gd name="connsiteX67" fmla="*/ 6291 w 10205"/>
                  <a:gd name="connsiteY67" fmla="*/ 8752 h 10000"/>
                  <a:gd name="connsiteX68" fmla="*/ 6427 w 10205"/>
                  <a:gd name="connsiteY68" fmla="*/ 8797 h 10000"/>
                  <a:gd name="connsiteX69" fmla="*/ 6549 w 10205"/>
                  <a:gd name="connsiteY69" fmla="*/ 8862 h 10000"/>
                  <a:gd name="connsiteX70" fmla="*/ 6662 w 10205"/>
                  <a:gd name="connsiteY70" fmla="*/ 8938 h 10000"/>
                  <a:gd name="connsiteX71" fmla="*/ 6763 w 10205"/>
                  <a:gd name="connsiteY71" fmla="*/ 9021 h 10000"/>
                  <a:gd name="connsiteX72" fmla="*/ 6842 w 10205"/>
                  <a:gd name="connsiteY72" fmla="*/ 9131 h 10000"/>
                  <a:gd name="connsiteX73" fmla="*/ 6914 w 10205"/>
                  <a:gd name="connsiteY73" fmla="*/ 9239 h 10000"/>
                  <a:gd name="connsiteX74" fmla="*/ 2841 w 10205"/>
                  <a:gd name="connsiteY74" fmla="*/ 9239 h 10000"/>
                  <a:gd name="connsiteX75" fmla="*/ 2883 w 10205"/>
                  <a:gd name="connsiteY75" fmla="*/ 9156 h 10000"/>
                  <a:gd name="connsiteX76" fmla="*/ 2940 w 10205"/>
                  <a:gd name="connsiteY76" fmla="*/ 9073 h 10000"/>
                  <a:gd name="connsiteX77" fmla="*/ 2998 w 10205"/>
                  <a:gd name="connsiteY77" fmla="*/ 9009 h 10000"/>
                  <a:gd name="connsiteX78" fmla="*/ 3073 w 10205"/>
                  <a:gd name="connsiteY78" fmla="*/ 8945 h 10000"/>
                  <a:gd name="connsiteX79" fmla="*/ 3146 w 10205"/>
                  <a:gd name="connsiteY79" fmla="*/ 8894 h 10000"/>
                  <a:gd name="connsiteX80" fmla="*/ 3232 w 10205"/>
                  <a:gd name="connsiteY80" fmla="*/ 8842 h 10000"/>
                  <a:gd name="connsiteX81" fmla="*/ 3318 w 10205"/>
                  <a:gd name="connsiteY81" fmla="*/ 8804 h 10000"/>
                  <a:gd name="connsiteX82" fmla="*/ 3418 w 10205"/>
                  <a:gd name="connsiteY82" fmla="*/ 8772 h 10000"/>
                  <a:gd name="connsiteX83" fmla="*/ 3418 w 10205"/>
                  <a:gd name="connsiteY83" fmla="*/ 7948 h 10000"/>
                  <a:gd name="connsiteX84" fmla="*/ 1173 w 10205"/>
                  <a:gd name="connsiteY84" fmla="*/ 8032 h 10000"/>
                  <a:gd name="connsiteX85" fmla="*/ 3 w 10205"/>
                  <a:gd name="connsiteY85" fmla="*/ 7682 h 10000"/>
                  <a:gd name="connsiteX86" fmla="*/ 2290 w 10205"/>
                  <a:gd name="connsiteY86" fmla="*/ 9456 h 10000"/>
                  <a:gd name="connsiteX87" fmla="*/ 6149 w 10205"/>
                  <a:gd name="connsiteY87" fmla="*/ 9983 h 10000"/>
                  <a:gd name="connsiteX88" fmla="*/ 8700 w 10205"/>
                  <a:gd name="connsiteY88" fmla="*/ 8953 h 10000"/>
                  <a:gd name="connsiteX0" fmla="*/ 8700 w 10205"/>
                  <a:gd name="connsiteY0" fmla="*/ 8953 h 10016"/>
                  <a:gd name="connsiteX1" fmla="*/ 10156 w 10205"/>
                  <a:gd name="connsiteY1" fmla="*/ 7158 h 10016"/>
                  <a:gd name="connsiteX2" fmla="*/ 9279 w 10205"/>
                  <a:gd name="connsiteY2" fmla="*/ 7158 h 10016"/>
                  <a:gd name="connsiteX3" fmla="*/ 9279 w 10205"/>
                  <a:gd name="connsiteY3" fmla="*/ 4003 h 10016"/>
                  <a:gd name="connsiteX4" fmla="*/ 7113 w 10205"/>
                  <a:gd name="connsiteY4" fmla="*/ 4003 h 10016"/>
                  <a:gd name="connsiteX5" fmla="*/ 7113 w 10205"/>
                  <a:gd name="connsiteY5" fmla="*/ 3700 h 10016"/>
                  <a:gd name="connsiteX6" fmla="*/ 8844 w 10205"/>
                  <a:gd name="connsiteY6" fmla="*/ 3700 h 10016"/>
                  <a:gd name="connsiteX7" fmla="*/ 8844 w 10205"/>
                  <a:gd name="connsiteY7" fmla="*/ 3392 h 10016"/>
                  <a:gd name="connsiteX8" fmla="*/ 7113 w 10205"/>
                  <a:gd name="connsiteY8" fmla="*/ 3392 h 10016"/>
                  <a:gd name="connsiteX9" fmla="*/ 7113 w 10205"/>
                  <a:gd name="connsiteY9" fmla="*/ 1324 h 10016"/>
                  <a:gd name="connsiteX10" fmla="*/ 4564 w 10205"/>
                  <a:gd name="connsiteY10" fmla="*/ 534 h 10016"/>
                  <a:gd name="connsiteX11" fmla="*/ 4564 w 10205"/>
                  <a:gd name="connsiteY11" fmla="*/ 5500 h 10016"/>
                  <a:gd name="connsiteX12" fmla="*/ 4160 w 10205"/>
                  <a:gd name="connsiteY12" fmla="*/ 5506 h 10016"/>
                  <a:gd name="connsiteX13" fmla="*/ 4160 w 10205"/>
                  <a:gd name="connsiteY13" fmla="*/ 1703 h 10016"/>
                  <a:gd name="connsiteX14" fmla="*/ 3303 w 10205"/>
                  <a:gd name="connsiteY14" fmla="*/ 1999 h 10016"/>
                  <a:gd name="connsiteX15" fmla="*/ 2841 w 10205"/>
                  <a:gd name="connsiteY15" fmla="*/ 1999 h 10016"/>
                  <a:gd name="connsiteX16" fmla="*/ 2841 w 10205"/>
                  <a:gd name="connsiteY16" fmla="*/ 0 h 10016"/>
                  <a:gd name="connsiteX17" fmla="*/ 2670 w 10205"/>
                  <a:gd name="connsiteY17" fmla="*/ 0 h 10016"/>
                  <a:gd name="connsiteX18" fmla="*/ 2670 w 10205"/>
                  <a:gd name="connsiteY18" fmla="*/ 1999 h 10016"/>
                  <a:gd name="connsiteX19" fmla="*/ 2278 w 10205"/>
                  <a:gd name="connsiteY19" fmla="*/ 1999 h 10016"/>
                  <a:gd name="connsiteX20" fmla="*/ 2278 w 10205"/>
                  <a:gd name="connsiteY20" fmla="*/ 2417 h 10016"/>
                  <a:gd name="connsiteX21" fmla="*/ 1571 w 10205"/>
                  <a:gd name="connsiteY21" fmla="*/ 2730 h 10016"/>
                  <a:gd name="connsiteX22" fmla="*/ 1571 w 10205"/>
                  <a:gd name="connsiteY22" fmla="*/ 4280 h 10016"/>
                  <a:gd name="connsiteX23" fmla="*/ 1193 w 10205"/>
                  <a:gd name="connsiteY23" fmla="*/ 4280 h 10016"/>
                  <a:gd name="connsiteX24" fmla="*/ 1193 w 10205"/>
                  <a:gd name="connsiteY24" fmla="*/ 4691 h 10016"/>
                  <a:gd name="connsiteX25" fmla="*/ 1571 w 10205"/>
                  <a:gd name="connsiteY25" fmla="*/ 4691 h 10016"/>
                  <a:gd name="connsiteX26" fmla="*/ 1571 w 10205"/>
                  <a:gd name="connsiteY26" fmla="*/ 5205 h 10016"/>
                  <a:gd name="connsiteX27" fmla="*/ 1193 w 10205"/>
                  <a:gd name="connsiteY27" fmla="*/ 5205 h 10016"/>
                  <a:gd name="connsiteX28" fmla="*/ 1193 w 10205"/>
                  <a:gd name="connsiteY28" fmla="*/ 5616 h 10016"/>
                  <a:gd name="connsiteX29" fmla="*/ 1571 w 10205"/>
                  <a:gd name="connsiteY29" fmla="*/ 5616 h 10016"/>
                  <a:gd name="connsiteX30" fmla="*/ 1571 w 10205"/>
                  <a:gd name="connsiteY30" fmla="*/ 6831 h 10016"/>
                  <a:gd name="connsiteX31" fmla="*/ 444 w 10205"/>
                  <a:gd name="connsiteY31" fmla="*/ 6831 h 10016"/>
                  <a:gd name="connsiteX32" fmla="*/ 444 w 10205"/>
                  <a:gd name="connsiteY32" fmla="*/ 7581 h 10016"/>
                  <a:gd name="connsiteX33" fmla="*/ 1022 w 10205"/>
                  <a:gd name="connsiteY33" fmla="*/ 7601 h 10016"/>
                  <a:gd name="connsiteX34" fmla="*/ 1805 w 10205"/>
                  <a:gd name="connsiteY34" fmla="*/ 7094 h 10016"/>
                  <a:gd name="connsiteX35" fmla="*/ 1798 w 10205"/>
                  <a:gd name="connsiteY35" fmla="*/ 7581 h 10016"/>
                  <a:gd name="connsiteX36" fmla="*/ 2519 w 10205"/>
                  <a:gd name="connsiteY36" fmla="*/ 7146 h 10016"/>
                  <a:gd name="connsiteX37" fmla="*/ 2519 w 10205"/>
                  <a:gd name="connsiteY37" fmla="*/ 7581 h 10016"/>
                  <a:gd name="connsiteX38" fmla="*/ 3232 w 10205"/>
                  <a:gd name="connsiteY38" fmla="*/ 7139 h 10016"/>
                  <a:gd name="connsiteX39" fmla="*/ 3238 w 10205"/>
                  <a:gd name="connsiteY39" fmla="*/ 7575 h 10016"/>
                  <a:gd name="connsiteX40" fmla="*/ 3924 w 10205"/>
                  <a:gd name="connsiteY40" fmla="*/ 7107 h 10016"/>
                  <a:gd name="connsiteX41" fmla="*/ 3924 w 10205"/>
                  <a:gd name="connsiteY41" fmla="*/ 8352 h 10016"/>
                  <a:gd name="connsiteX42" fmla="*/ 4004 w 10205"/>
                  <a:gd name="connsiteY42" fmla="*/ 8262 h 10016"/>
                  <a:gd name="connsiteX43" fmla="*/ 4081 w 10205"/>
                  <a:gd name="connsiteY43" fmla="*/ 8179 h 10016"/>
                  <a:gd name="connsiteX44" fmla="*/ 4177 w 10205"/>
                  <a:gd name="connsiteY44" fmla="*/ 8108 h 10016"/>
                  <a:gd name="connsiteX45" fmla="*/ 4282 w 10205"/>
                  <a:gd name="connsiteY45" fmla="*/ 8044 h 10016"/>
                  <a:gd name="connsiteX46" fmla="*/ 4387 w 10205"/>
                  <a:gd name="connsiteY46" fmla="*/ 8000 h 10016"/>
                  <a:gd name="connsiteX47" fmla="*/ 4501 w 10205"/>
                  <a:gd name="connsiteY47" fmla="*/ 7967 h 10016"/>
                  <a:gd name="connsiteX48" fmla="*/ 4621 w 10205"/>
                  <a:gd name="connsiteY48" fmla="*/ 7942 h 10016"/>
                  <a:gd name="connsiteX49" fmla="*/ 4757 w 10205"/>
                  <a:gd name="connsiteY49" fmla="*/ 7935 h 10016"/>
                  <a:gd name="connsiteX50" fmla="*/ 4944 w 10205"/>
                  <a:gd name="connsiteY50" fmla="*/ 7948 h 10016"/>
                  <a:gd name="connsiteX51" fmla="*/ 5130 w 10205"/>
                  <a:gd name="connsiteY51" fmla="*/ 7993 h 10016"/>
                  <a:gd name="connsiteX52" fmla="*/ 5279 w 10205"/>
                  <a:gd name="connsiteY52" fmla="*/ 8070 h 10016"/>
                  <a:gd name="connsiteX53" fmla="*/ 5431 w 10205"/>
                  <a:gd name="connsiteY53" fmla="*/ 8166 h 10016"/>
                  <a:gd name="connsiteX54" fmla="*/ 5559 w 10205"/>
                  <a:gd name="connsiteY54" fmla="*/ 8282 h 10016"/>
                  <a:gd name="connsiteX55" fmla="*/ 5643 w 10205"/>
                  <a:gd name="connsiteY55" fmla="*/ 8423 h 10016"/>
                  <a:gd name="connsiteX56" fmla="*/ 5722 w 10205"/>
                  <a:gd name="connsiteY56" fmla="*/ 8570 h 10016"/>
                  <a:gd name="connsiteX57" fmla="*/ 5749 w 10205"/>
                  <a:gd name="connsiteY57" fmla="*/ 8732 h 10016"/>
                  <a:gd name="connsiteX58" fmla="*/ 5785 w 10205"/>
                  <a:gd name="connsiteY58" fmla="*/ 8725 h 10016"/>
                  <a:gd name="connsiteX59" fmla="*/ 5813 w 10205"/>
                  <a:gd name="connsiteY59" fmla="*/ 8725 h 10016"/>
                  <a:gd name="connsiteX60" fmla="*/ 5842 w 10205"/>
                  <a:gd name="connsiteY60" fmla="*/ 8719 h 10016"/>
                  <a:gd name="connsiteX61" fmla="*/ 5870 w 10205"/>
                  <a:gd name="connsiteY61" fmla="*/ 8719 h 10016"/>
                  <a:gd name="connsiteX62" fmla="*/ 5907 w 10205"/>
                  <a:gd name="connsiteY62" fmla="*/ 8713 h 10016"/>
                  <a:gd name="connsiteX63" fmla="*/ 5940 w 10205"/>
                  <a:gd name="connsiteY63" fmla="*/ 8713 h 10016"/>
                  <a:gd name="connsiteX64" fmla="*/ 5970 w 10205"/>
                  <a:gd name="connsiteY64" fmla="*/ 8713 h 10016"/>
                  <a:gd name="connsiteX65" fmla="*/ 6007 w 10205"/>
                  <a:gd name="connsiteY65" fmla="*/ 8713 h 10016"/>
                  <a:gd name="connsiteX66" fmla="*/ 6155 w 10205"/>
                  <a:gd name="connsiteY66" fmla="*/ 8719 h 10016"/>
                  <a:gd name="connsiteX67" fmla="*/ 6291 w 10205"/>
                  <a:gd name="connsiteY67" fmla="*/ 8752 h 10016"/>
                  <a:gd name="connsiteX68" fmla="*/ 6427 w 10205"/>
                  <a:gd name="connsiteY68" fmla="*/ 8797 h 10016"/>
                  <a:gd name="connsiteX69" fmla="*/ 6549 w 10205"/>
                  <a:gd name="connsiteY69" fmla="*/ 8862 h 10016"/>
                  <a:gd name="connsiteX70" fmla="*/ 6662 w 10205"/>
                  <a:gd name="connsiteY70" fmla="*/ 8938 h 10016"/>
                  <a:gd name="connsiteX71" fmla="*/ 6763 w 10205"/>
                  <a:gd name="connsiteY71" fmla="*/ 9021 h 10016"/>
                  <a:gd name="connsiteX72" fmla="*/ 6842 w 10205"/>
                  <a:gd name="connsiteY72" fmla="*/ 9131 h 10016"/>
                  <a:gd name="connsiteX73" fmla="*/ 6914 w 10205"/>
                  <a:gd name="connsiteY73" fmla="*/ 9239 h 10016"/>
                  <a:gd name="connsiteX74" fmla="*/ 2841 w 10205"/>
                  <a:gd name="connsiteY74" fmla="*/ 9239 h 10016"/>
                  <a:gd name="connsiteX75" fmla="*/ 2883 w 10205"/>
                  <a:gd name="connsiteY75" fmla="*/ 9156 h 10016"/>
                  <a:gd name="connsiteX76" fmla="*/ 2940 w 10205"/>
                  <a:gd name="connsiteY76" fmla="*/ 9073 h 10016"/>
                  <a:gd name="connsiteX77" fmla="*/ 2998 w 10205"/>
                  <a:gd name="connsiteY77" fmla="*/ 9009 h 10016"/>
                  <a:gd name="connsiteX78" fmla="*/ 3073 w 10205"/>
                  <a:gd name="connsiteY78" fmla="*/ 8945 h 10016"/>
                  <a:gd name="connsiteX79" fmla="*/ 3146 w 10205"/>
                  <a:gd name="connsiteY79" fmla="*/ 8894 h 10016"/>
                  <a:gd name="connsiteX80" fmla="*/ 3232 w 10205"/>
                  <a:gd name="connsiteY80" fmla="*/ 8842 h 10016"/>
                  <a:gd name="connsiteX81" fmla="*/ 3318 w 10205"/>
                  <a:gd name="connsiteY81" fmla="*/ 8804 h 10016"/>
                  <a:gd name="connsiteX82" fmla="*/ 3418 w 10205"/>
                  <a:gd name="connsiteY82" fmla="*/ 8772 h 10016"/>
                  <a:gd name="connsiteX83" fmla="*/ 3418 w 10205"/>
                  <a:gd name="connsiteY83" fmla="*/ 7948 h 10016"/>
                  <a:gd name="connsiteX84" fmla="*/ 1173 w 10205"/>
                  <a:gd name="connsiteY84" fmla="*/ 8032 h 10016"/>
                  <a:gd name="connsiteX85" fmla="*/ 3 w 10205"/>
                  <a:gd name="connsiteY85" fmla="*/ 7682 h 10016"/>
                  <a:gd name="connsiteX86" fmla="*/ 2290 w 10205"/>
                  <a:gd name="connsiteY86" fmla="*/ 9456 h 10016"/>
                  <a:gd name="connsiteX87" fmla="*/ 6149 w 10205"/>
                  <a:gd name="connsiteY87" fmla="*/ 9983 h 10016"/>
                  <a:gd name="connsiteX88" fmla="*/ 8700 w 10205"/>
                  <a:gd name="connsiteY88" fmla="*/ 8953 h 10016"/>
                  <a:gd name="connsiteX0" fmla="*/ 8700 w 10205"/>
                  <a:gd name="connsiteY0" fmla="*/ 8953 h 10036"/>
                  <a:gd name="connsiteX1" fmla="*/ 10156 w 10205"/>
                  <a:gd name="connsiteY1" fmla="*/ 7158 h 10036"/>
                  <a:gd name="connsiteX2" fmla="*/ 9279 w 10205"/>
                  <a:gd name="connsiteY2" fmla="*/ 7158 h 10036"/>
                  <a:gd name="connsiteX3" fmla="*/ 9279 w 10205"/>
                  <a:gd name="connsiteY3" fmla="*/ 4003 h 10036"/>
                  <a:gd name="connsiteX4" fmla="*/ 7113 w 10205"/>
                  <a:gd name="connsiteY4" fmla="*/ 4003 h 10036"/>
                  <a:gd name="connsiteX5" fmla="*/ 7113 w 10205"/>
                  <a:gd name="connsiteY5" fmla="*/ 3700 h 10036"/>
                  <a:gd name="connsiteX6" fmla="*/ 8844 w 10205"/>
                  <a:gd name="connsiteY6" fmla="*/ 3700 h 10036"/>
                  <a:gd name="connsiteX7" fmla="*/ 8844 w 10205"/>
                  <a:gd name="connsiteY7" fmla="*/ 3392 h 10036"/>
                  <a:gd name="connsiteX8" fmla="*/ 7113 w 10205"/>
                  <a:gd name="connsiteY8" fmla="*/ 3392 h 10036"/>
                  <a:gd name="connsiteX9" fmla="*/ 7113 w 10205"/>
                  <a:gd name="connsiteY9" fmla="*/ 1324 h 10036"/>
                  <a:gd name="connsiteX10" fmla="*/ 4564 w 10205"/>
                  <a:gd name="connsiteY10" fmla="*/ 534 h 10036"/>
                  <a:gd name="connsiteX11" fmla="*/ 4564 w 10205"/>
                  <a:gd name="connsiteY11" fmla="*/ 5500 h 10036"/>
                  <a:gd name="connsiteX12" fmla="*/ 4160 w 10205"/>
                  <a:gd name="connsiteY12" fmla="*/ 5506 h 10036"/>
                  <a:gd name="connsiteX13" fmla="*/ 4160 w 10205"/>
                  <a:gd name="connsiteY13" fmla="*/ 1703 h 10036"/>
                  <a:gd name="connsiteX14" fmla="*/ 3303 w 10205"/>
                  <a:gd name="connsiteY14" fmla="*/ 1999 h 10036"/>
                  <a:gd name="connsiteX15" fmla="*/ 2841 w 10205"/>
                  <a:gd name="connsiteY15" fmla="*/ 1999 h 10036"/>
                  <a:gd name="connsiteX16" fmla="*/ 2841 w 10205"/>
                  <a:gd name="connsiteY16" fmla="*/ 0 h 10036"/>
                  <a:gd name="connsiteX17" fmla="*/ 2670 w 10205"/>
                  <a:gd name="connsiteY17" fmla="*/ 0 h 10036"/>
                  <a:gd name="connsiteX18" fmla="*/ 2670 w 10205"/>
                  <a:gd name="connsiteY18" fmla="*/ 1999 h 10036"/>
                  <a:gd name="connsiteX19" fmla="*/ 2278 w 10205"/>
                  <a:gd name="connsiteY19" fmla="*/ 1999 h 10036"/>
                  <a:gd name="connsiteX20" fmla="*/ 2278 w 10205"/>
                  <a:gd name="connsiteY20" fmla="*/ 2417 h 10036"/>
                  <a:gd name="connsiteX21" fmla="*/ 1571 w 10205"/>
                  <a:gd name="connsiteY21" fmla="*/ 2730 h 10036"/>
                  <a:gd name="connsiteX22" fmla="*/ 1571 w 10205"/>
                  <a:gd name="connsiteY22" fmla="*/ 4280 h 10036"/>
                  <a:gd name="connsiteX23" fmla="*/ 1193 w 10205"/>
                  <a:gd name="connsiteY23" fmla="*/ 4280 h 10036"/>
                  <a:gd name="connsiteX24" fmla="*/ 1193 w 10205"/>
                  <a:gd name="connsiteY24" fmla="*/ 4691 h 10036"/>
                  <a:gd name="connsiteX25" fmla="*/ 1571 w 10205"/>
                  <a:gd name="connsiteY25" fmla="*/ 4691 h 10036"/>
                  <a:gd name="connsiteX26" fmla="*/ 1571 w 10205"/>
                  <a:gd name="connsiteY26" fmla="*/ 5205 h 10036"/>
                  <a:gd name="connsiteX27" fmla="*/ 1193 w 10205"/>
                  <a:gd name="connsiteY27" fmla="*/ 5205 h 10036"/>
                  <a:gd name="connsiteX28" fmla="*/ 1193 w 10205"/>
                  <a:gd name="connsiteY28" fmla="*/ 5616 h 10036"/>
                  <a:gd name="connsiteX29" fmla="*/ 1571 w 10205"/>
                  <a:gd name="connsiteY29" fmla="*/ 5616 h 10036"/>
                  <a:gd name="connsiteX30" fmla="*/ 1571 w 10205"/>
                  <a:gd name="connsiteY30" fmla="*/ 6831 h 10036"/>
                  <a:gd name="connsiteX31" fmla="*/ 444 w 10205"/>
                  <a:gd name="connsiteY31" fmla="*/ 6831 h 10036"/>
                  <a:gd name="connsiteX32" fmla="*/ 444 w 10205"/>
                  <a:gd name="connsiteY32" fmla="*/ 7581 h 10036"/>
                  <a:gd name="connsiteX33" fmla="*/ 1022 w 10205"/>
                  <a:gd name="connsiteY33" fmla="*/ 7601 h 10036"/>
                  <a:gd name="connsiteX34" fmla="*/ 1805 w 10205"/>
                  <a:gd name="connsiteY34" fmla="*/ 7094 h 10036"/>
                  <a:gd name="connsiteX35" fmla="*/ 1798 w 10205"/>
                  <a:gd name="connsiteY35" fmla="*/ 7581 h 10036"/>
                  <a:gd name="connsiteX36" fmla="*/ 2519 w 10205"/>
                  <a:gd name="connsiteY36" fmla="*/ 7146 h 10036"/>
                  <a:gd name="connsiteX37" fmla="*/ 2519 w 10205"/>
                  <a:gd name="connsiteY37" fmla="*/ 7581 h 10036"/>
                  <a:gd name="connsiteX38" fmla="*/ 3232 w 10205"/>
                  <a:gd name="connsiteY38" fmla="*/ 7139 h 10036"/>
                  <a:gd name="connsiteX39" fmla="*/ 3238 w 10205"/>
                  <a:gd name="connsiteY39" fmla="*/ 7575 h 10036"/>
                  <a:gd name="connsiteX40" fmla="*/ 3924 w 10205"/>
                  <a:gd name="connsiteY40" fmla="*/ 7107 h 10036"/>
                  <a:gd name="connsiteX41" fmla="*/ 3924 w 10205"/>
                  <a:gd name="connsiteY41" fmla="*/ 8352 h 10036"/>
                  <a:gd name="connsiteX42" fmla="*/ 4004 w 10205"/>
                  <a:gd name="connsiteY42" fmla="*/ 8262 h 10036"/>
                  <a:gd name="connsiteX43" fmla="*/ 4081 w 10205"/>
                  <a:gd name="connsiteY43" fmla="*/ 8179 h 10036"/>
                  <a:gd name="connsiteX44" fmla="*/ 4177 w 10205"/>
                  <a:gd name="connsiteY44" fmla="*/ 8108 h 10036"/>
                  <a:gd name="connsiteX45" fmla="*/ 4282 w 10205"/>
                  <a:gd name="connsiteY45" fmla="*/ 8044 h 10036"/>
                  <a:gd name="connsiteX46" fmla="*/ 4387 w 10205"/>
                  <a:gd name="connsiteY46" fmla="*/ 8000 h 10036"/>
                  <a:gd name="connsiteX47" fmla="*/ 4501 w 10205"/>
                  <a:gd name="connsiteY47" fmla="*/ 7967 h 10036"/>
                  <a:gd name="connsiteX48" fmla="*/ 4621 w 10205"/>
                  <a:gd name="connsiteY48" fmla="*/ 7942 h 10036"/>
                  <a:gd name="connsiteX49" fmla="*/ 4757 w 10205"/>
                  <a:gd name="connsiteY49" fmla="*/ 7935 h 10036"/>
                  <a:gd name="connsiteX50" fmla="*/ 4944 w 10205"/>
                  <a:gd name="connsiteY50" fmla="*/ 7948 h 10036"/>
                  <a:gd name="connsiteX51" fmla="*/ 5130 w 10205"/>
                  <a:gd name="connsiteY51" fmla="*/ 7993 h 10036"/>
                  <a:gd name="connsiteX52" fmla="*/ 5279 w 10205"/>
                  <a:gd name="connsiteY52" fmla="*/ 8070 h 10036"/>
                  <a:gd name="connsiteX53" fmla="*/ 5431 w 10205"/>
                  <a:gd name="connsiteY53" fmla="*/ 8166 h 10036"/>
                  <a:gd name="connsiteX54" fmla="*/ 5559 w 10205"/>
                  <a:gd name="connsiteY54" fmla="*/ 8282 h 10036"/>
                  <a:gd name="connsiteX55" fmla="*/ 5643 w 10205"/>
                  <a:gd name="connsiteY55" fmla="*/ 8423 h 10036"/>
                  <a:gd name="connsiteX56" fmla="*/ 5722 w 10205"/>
                  <a:gd name="connsiteY56" fmla="*/ 8570 h 10036"/>
                  <a:gd name="connsiteX57" fmla="*/ 5749 w 10205"/>
                  <a:gd name="connsiteY57" fmla="*/ 8732 h 10036"/>
                  <a:gd name="connsiteX58" fmla="*/ 5785 w 10205"/>
                  <a:gd name="connsiteY58" fmla="*/ 8725 h 10036"/>
                  <a:gd name="connsiteX59" fmla="*/ 5813 w 10205"/>
                  <a:gd name="connsiteY59" fmla="*/ 8725 h 10036"/>
                  <a:gd name="connsiteX60" fmla="*/ 5842 w 10205"/>
                  <a:gd name="connsiteY60" fmla="*/ 8719 h 10036"/>
                  <a:gd name="connsiteX61" fmla="*/ 5870 w 10205"/>
                  <a:gd name="connsiteY61" fmla="*/ 8719 h 10036"/>
                  <a:gd name="connsiteX62" fmla="*/ 5907 w 10205"/>
                  <a:gd name="connsiteY62" fmla="*/ 8713 h 10036"/>
                  <a:gd name="connsiteX63" fmla="*/ 5940 w 10205"/>
                  <a:gd name="connsiteY63" fmla="*/ 8713 h 10036"/>
                  <a:gd name="connsiteX64" fmla="*/ 5970 w 10205"/>
                  <a:gd name="connsiteY64" fmla="*/ 8713 h 10036"/>
                  <a:gd name="connsiteX65" fmla="*/ 6007 w 10205"/>
                  <a:gd name="connsiteY65" fmla="*/ 8713 h 10036"/>
                  <a:gd name="connsiteX66" fmla="*/ 6155 w 10205"/>
                  <a:gd name="connsiteY66" fmla="*/ 8719 h 10036"/>
                  <a:gd name="connsiteX67" fmla="*/ 6291 w 10205"/>
                  <a:gd name="connsiteY67" fmla="*/ 8752 h 10036"/>
                  <a:gd name="connsiteX68" fmla="*/ 6427 w 10205"/>
                  <a:gd name="connsiteY68" fmla="*/ 8797 h 10036"/>
                  <a:gd name="connsiteX69" fmla="*/ 6549 w 10205"/>
                  <a:gd name="connsiteY69" fmla="*/ 8862 h 10036"/>
                  <a:gd name="connsiteX70" fmla="*/ 6662 w 10205"/>
                  <a:gd name="connsiteY70" fmla="*/ 8938 h 10036"/>
                  <a:gd name="connsiteX71" fmla="*/ 6763 w 10205"/>
                  <a:gd name="connsiteY71" fmla="*/ 9021 h 10036"/>
                  <a:gd name="connsiteX72" fmla="*/ 6842 w 10205"/>
                  <a:gd name="connsiteY72" fmla="*/ 9131 h 10036"/>
                  <a:gd name="connsiteX73" fmla="*/ 6914 w 10205"/>
                  <a:gd name="connsiteY73" fmla="*/ 9239 h 10036"/>
                  <a:gd name="connsiteX74" fmla="*/ 2841 w 10205"/>
                  <a:gd name="connsiteY74" fmla="*/ 9239 h 10036"/>
                  <a:gd name="connsiteX75" fmla="*/ 2883 w 10205"/>
                  <a:gd name="connsiteY75" fmla="*/ 9156 h 10036"/>
                  <a:gd name="connsiteX76" fmla="*/ 2940 w 10205"/>
                  <a:gd name="connsiteY76" fmla="*/ 9073 h 10036"/>
                  <a:gd name="connsiteX77" fmla="*/ 2998 w 10205"/>
                  <a:gd name="connsiteY77" fmla="*/ 9009 h 10036"/>
                  <a:gd name="connsiteX78" fmla="*/ 3073 w 10205"/>
                  <a:gd name="connsiteY78" fmla="*/ 8945 h 10036"/>
                  <a:gd name="connsiteX79" fmla="*/ 3146 w 10205"/>
                  <a:gd name="connsiteY79" fmla="*/ 8894 h 10036"/>
                  <a:gd name="connsiteX80" fmla="*/ 3232 w 10205"/>
                  <a:gd name="connsiteY80" fmla="*/ 8842 h 10036"/>
                  <a:gd name="connsiteX81" fmla="*/ 3318 w 10205"/>
                  <a:gd name="connsiteY81" fmla="*/ 8804 h 10036"/>
                  <a:gd name="connsiteX82" fmla="*/ 3418 w 10205"/>
                  <a:gd name="connsiteY82" fmla="*/ 8772 h 10036"/>
                  <a:gd name="connsiteX83" fmla="*/ 3418 w 10205"/>
                  <a:gd name="connsiteY83" fmla="*/ 7948 h 10036"/>
                  <a:gd name="connsiteX84" fmla="*/ 1173 w 10205"/>
                  <a:gd name="connsiteY84" fmla="*/ 8032 h 10036"/>
                  <a:gd name="connsiteX85" fmla="*/ 3 w 10205"/>
                  <a:gd name="connsiteY85" fmla="*/ 7682 h 10036"/>
                  <a:gd name="connsiteX86" fmla="*/ 2290 w 10205"/>
                  <a:gd name="connsiteY86" fmla="*/ 9456 h 10036"/>
                  <a:gd name="connsiteX87" fmla="*/ 6149 w 10205"/>
                  <a:gd name="connsiteY87" fmla="*/ 9983 h 10036"/>
                  <a:gd name="connsiteX88" fmla="*/ 8700 w 10205"/>
                  <a:gd name="connsiteY88" fmla="*/ 8953 h 10036"/>
                  <a:gd name="connsiteX0" fmla="*/ 8700 w 10207"/>
                  <a:gd name="connsiteY0" fmla="*/ 8953 h 10105"/>
                  <a:gd name="connsiteX1" fmla="*/ 10156 w 10207"/>
                  <a:gd name="connsiteY1" fmla="*/ 7158 h 10105"/>
                  <a:gd name="connsiteX2" fmla="*/ 9279 w 10207"/>
                  <a:gd name="connsiteY2" fmla="*/ 7158 h 10105"/>
                  <a:gd name="connsiteX3" fmla="*/ 9279 w 10207"/>
                  <a:gd name="connsiteY3" fmla="*/ 4003 h 10105"/>
                  <a:gd name="connsiteX4" fmla="*/ 7113 w 10207"/>
                  <a:gd name="connsiteY4" fmla="*/ 4003 h 10105"/>
                  <a:gd name="connsiteX5" fmla="*/ 7113 w 10207"/>
                  <a:gd name="connsiteY5" fmla="*/ 3700 h 10105"/>
                  <a:gd name="connsiteX6" fmla="*/ 8844 w 10207"/>
                  <a:gd name="connsiteY6" fmla="*/ 3700 h 10105"/>
                  <a:gd name="connsiteX7" fmla="*/ 8844 w 10207"/>
                  <a:gd name="connsiteY7" fmla="*/ 3392 h 10105"/>
                  <a:gd name="connsiteX8" fmla="*/ 7113 w 10207"/>
                  <a:gd name="connsiteY8" fmla="*/ 3392 h 10105"/>
                  <a:gd name="connsiteX9" fmla="*/ 7113 w 10207"/>
                  <a:gd name="connsiteY9" fmla="*/ 1324 h 10105"/>
                  <a:gd name="connsiteX10" fmla="*/ 4564 w 10207"/>
                  <a:gd name="connsiteY10" fmla="*/ 534 h 10105"/>
                  <a:gd name="connsiteX11" fmla="*/ 4564 w 10207"/>
                  <a:gd name="connsiteY11" fmla="*/ 5500 h 10105"/>
                  <a:gd name="connsiteX12" fmla="*/ 4160 w 10207"/>
                  <a:gd name="connsiteY12" fmla="*/ 5506 h 10105"/>
                  <a:gd name="connsiteX13" fmla="*/ 4160 w 10207"/>
                  <a:gd name="connsiteY13" fmla="*/ 1703 h 10105"/>
                  <a:gd name="connsiteX14" fmla="*/ 3303 w 10207"/>
                  <a:gd name="connsiteY14" fmla="*/ 1999 h 10105"/>
                  <a:gd name="connsiteX15" fmla="*/ 2841 w 10207"/>
                  <a:gd name="connsiteY15" fmla="*/ 1999 h 10105"/>
                  <a:gd name="connsiteX16" fmla="*/ 2841 w 10207"/>
                  <a:gd name="connsiteY16" fmla="*/ 0 h 10105"/>
                  <a:gd name="connsiteX17" fmla="*/ 2670 w 10207"/>
                  <a:gd name="connsiteY17" fmla="*/ 0 h 10105"/>
                  <a:gd name="connsiteX18" fmla="*/ 2670 w 10207"/>
                  <a:gd name="connsiteY18" fmla="*/ 1999 h 10105"/>
                  <a:gd name="connsiteX19" fmla="*/ 2278 w 10207"/>
                  <a:gd name="connsiteY19" fmla="*/ 1999 h 10105"/>
                  <a:gd name="connsiteX20" fmla="*/ 2278 w 10207"/>
                  <a:gd name="connsiteY20" fmla="*/ 2417 h 10105"/>
                  <a:gd name="connsiteX21" fmla="*/ 1571 w 10207"/>
                  <a:gd name="connsiteY21" fmla="*/ 2730 h 10105"/>
                  <a:gd name="connsiteX22" fmla="*/ 1571 w 10207"/>
                  <a:gd name="connsiteY22" fmla="*/ 4280 h 10105"/>
                  <a:gd name="connsiteX23" fmla="*/ 1193 w 10207"/>
                  <a:gd name="connsiteY23" fmla="*/ 4280 h 10105"/>
                  <a:gd name="connsiteX24" fmla="*/ 1193 w 10207"/>
                  <a:gd name="connsiteY24" fmla="*/ 4691 h 10105"/>
                  <a:gd name="connsiteX25" fmla="*/ 1571 w 10207"/>
                  <a:gd name="connsiteY25" fmla="*/ 4691 h 10105"/>
                  <a:gd name="connsiteX26" fmla="*/ 1571 w 10207"/>
                  <a:gd name="connsiteY26" fmla="*/ 5205 h 10105"/>
                  <a:gd name="connsiteX27" fmla="*/ 1193 w 10207"/>
                  <a:gd name="connsiteY27" fmla="*/ 5205 h 10105"/>
                  <a:gd name="connsiteX28" fmla="*/ 1193 w 10207"/>
                  <a:gd name="connsiteY28" fmla="*/ 5616 h 10105"/>
                  <a:gd name="connsiteX29" fmla="*/ 1571 w 10207"/>
                  <a:gd name="connsiteY29" fmla="*/ 5616 h 10105"/>
                  <a:gd name="connsiteX30" fmla="*/ 1571 w 10207"/>
                  <a:gd name="connsiteY30" fmla="*/ 6831 h 10105"/>
                  <a:gd name="connsiteX31" fmla="*/ 444 w 10207"/>
                  <a:gd name="connsiteY31" fmla="*/ 6831 h 10105"/>
                  <a:gd name="connsiteX32" fmla="*/ 444 w 10207"/>
                  <a:gd name="connsiteY32" fmla="*/ 7581 h 10105"/>
                  <a:gd name="connsiteX33" fmla="*/ 1022 w 10207"/>
                  <a:gd name="connsiteY33" fmla="*/ 7601 h 10105"/>
                  <a:gd name="connsiteX34" fmla="*/ 1805 w 10207"/>
                  <a:gd name="connsiteY34" fmla="*/ 7094 h 10105"/>
                  <a:gd name="connsiteX35" fmla="*/ 1798 w 10207"/>
                  <a:gd name="connsiteY35" fmla="*/ 7581 h 10105"/>
                  <a:gd name="connsiteX36" fmla="*/ 2519 w 10207"/>
                  <a:gd name="connsiteY36" fmla="*/ 7146 h 10105"/>
                  <a:gd name="connsiteX37" fmla="*/ 2519 w 10207"/>
                  <a:gd name="connsiteY37" fmla="*/ 7581 h 10105"/>
                  <a:gd name="connsiteX38" fmla="*/ 3232 w 10207"/>
                  <a:gd name="connsiteY38" fmla="*/ 7139 h 10105"/>
                  <a:gd name="connsiteX39" fmla="*/ 3238 w 10207"/>
                  <a:gd name="connsiteY39" fmla="*/ 7575 h 10105"/>
                  <a:gd name="connsiteX40" fmla="*/ 3924 w 10207"/>
                  <a:gd name="connsiteY40" fmla="*/ 7107 h 10105"/>
                  <a:gd name="connsiteX41" fmla="*/ 3924 w 10207"/>
                  <a:gd name="connsiteY41" fmla="*/ 8352 h 10105"/>
                  <a:gd name="connsiteX42" fmla="*/ 4004 w 10207"/>
                  <a:gd name="connsiteY42" fmla="*/ 8262 h 10105"/>
                  <a:gd name="connsiteX43" fmla="*/ 4081 w 10207"/>
                  <a:gd name="connsiteY43" fmla="*/ 8179 h 10105"/>
                  <a:gd name="connsiteX44" fmla="*/ 4177 w 10207"/>
                  <a:gd name="connsiteY44" fmla="*/ 8108 h 10105"/>
                  <a:gd name="connsiteX45" fmla="*/ 4282 w 10207"/>
                  <a:gd name="connsiteY45" fmla="*/ 8044 h 10105"/>
                  <a:gd name="connsiteX46" fmla="*/ 4387 w 10207"/>
                  <a:gd name="connsiteY46" fmla="*/ 8000 h 10105"/>
                  <a:gd name="connsiteX47" fmla="*/ 4501 w 10207"/>
                  <a:gd name="connsiteY47" fmla="*/ 7967 h 10105"/>
                  <a:gd name="connsiteX48" fmla="*/ 4621 w 10207"/>
                  <a:gd name="connsiteY48" fmla="*/ 7942 h 10105"/>
                  <a:gd name="connsiteX49" fmla="*/ 4757 w 10207"/>
                  <a:gd name="connsiteY49" fmla="*/ 7935 h 10105"/>
                  <a:gd name="connsiteX50" fmla="*/ 4944 w 10207"/>
                  <a:gd name="connsiteY50" fmla="*/ 7948 h 10105"/>
                  <a:gd name="connsiteX51" fmla="*/ 5130 w 10207"/>
                  <a:gd name="connsiteY51" fmla="*/ 7993 h 10105"/>
                  <a:gd name="connsiteX52" fmla="*/ 5279 w 10207"/>
                  <a:gd name="connsiteY52" fmla="*/ 8070 h 10105"/>
                  <a:gd name="connsiteX53" fmla="*/ 5431 w 10207"/>
                  <a:gd name="connsiteY53" fmla="*/ 8166 h 10105"/>
                  <a:gd name="connsiteX54" fmla="*/ 5559 w 10207"/>
                  <a:gd name="connsiteY54" fmla="*/ 8282 h 10105"/>
                  <a:gd name="connsiteX55" fmla="*/ 5643 w 10207"/>
                  <a:gd name="connsiteY55" fmla="*/ 8423 h 10105"/>
                  <a:gd name="connsiteX56" fmla="*/ 5722 w 10207"/>
                  <a:gd name="connsiteY56" fmla="*/ 8570 h 10105"/>
                  <a:gd name="connsiteX57" fmla="*/ 5749 w 10207"/>
                  <a:gd name="connsiteY57" fmla="*/ 8732 h 10105"/>
                  <a:gd name="connsiteX58" fmla="*/ 5785 w 10207"/>
                  <a:gd name="connsiteY58" fmla="*/ 8725 h 10105"/>
                  <a:gd name="connsiteX59" fmla="*/ 5813 w 10207"/>
                  <a:gd name="connsiteY59" fmla="*/ 8725 h 10105"/>
                  <a:gd name="connsiteX60" fmla="*/ 5842 w 10207"/>
                  <a:gd name="connsiteY60" fmla="*/ 8719 h 10105"/>
                  <a:gd name="connsiteX61" fmla="*/ 5870 w 10207"/>
                  <a:gd name="connsiteY61" fmla="*/ 8719 h 10105"/>
                  <a:gd name="connsiteX62" fmla="*/ 5907 w 10207"/>
                  <a:gd name="connsiteY62" fmla="*/ 8713 h 10105"/>
                  <a:gd name="connsiteX63" fmla="*/ 5940 w 10207"/>
                  <a:gd name="connsiteY63" fmla="*/ 8713 h 10105"/>
                  <a:gd name="connsiteX64" fmla="*/ 5970 w 10207"/>
                  <a:gd name="connsiteY64" fmla="*/ 8713 h 10105"/>
                  <a:gd name="connsiteX65" fmla="*/ 6007 w 10207"/>
                  <a:gd name="connsiteY65" fmla="*/ 8713 h 10105"/>
                  <a:gd name="connsiteX66" fmla="*/ 6155 w 10207"/>
                  <a:gd name="connsiteY66" fmla="*/ 8719 h 10105"/>
                  <a:gd name="connsiteX67" fmla="*/ 6291 w 10207"/>
                  <a:gd name="connsiteY67" fmla="*/ 8752 h 10105"/>
                  <a:gd name="connsiteX68" fmla="*/ 6427 w 10207"/>
                  <a:gd name="connsiteY68" fmla="*/ 8797 h 10105"/>
                  <a:gd name="connsiteX69" fmla="*/ 6549 w 10207"/>
                  <a:gd name="connsiteY69" fmla="*/ 8862 h 10105"/>
                  <a:gd name="connsiteX70" fmla="*/ 6662 w 10207"/>
                  <a:gd name="connsiteY70" fmla="*/ 8938 h 10105"/>
                  <a:gd name="connsiteX71" fmla="*/ 6763 w 10207"/>
                  <a:gd name="connsiteY71" fmla="*/ 9021 h 10105"/>
                  <a:gd name="connsiteX72" fmla="*/ 6842 w 10207"/>
                  <a:gd name="connsiteY72" fmla="*/ 9131 h 10105"/>
                  <a:gd name="connsiteX73" fmla="*/ 6914 w 10207"/>
                  <a:gd name="connsiteY73" fmla="*/ 9239 h 10105"/>
                  <a:gd name="connsiteX74" fmla="*/ 2841 w 10207"/>
                  <a:gd name="connsiteY74" fmla="*/ 9239 h 10105"/>
                  <a:gd name="connsiteX75" fmla="*/ 2883 w 10207"/>
                  <a:gd name="connsiteY75" fmla="*/ 9156 h 10105"/>
                  <a:gd name="connsiteX76" fmla="*/ 2940 w 10207"/>
                  <a:gd name="connsiteY76" fmla="*/ 9073 h 10105"/>
                  <a:gd name="connsiteX77" fmla="*/ 2998 w 10207"/>
                  <a:gd name="connsiteY77" fmla="*/ 9009 h 10105"/>
                  <a:gd name="connsiteX78" fmla="*/ 3073 w 10207"/>
                  <a:gd name="connsiteY78" fmla="*/ 8945 h 10105"/>
                  <a:gd name="connsiteX79" fmla="*/ 3146 w 10207"/>
                  <a:gd name="connsiteY79" fmla="*/ 8894 h 10105"/>
                  <a:gd name="connsiteX80" fmla="*/ 3232 w 10207"/>
                  <a:gd name="connsiteY80" fmla="*/ 8842 h 10105"/>
                  <a:gd name="connsiteX81" fmla="*/ 3318 w 10207"/>
                  <a:gd name="connsiteY81" fmla="*/ 8804 h 10105"/>
                  <a:gd name="connsiteX82" fmla="*/ 3418 w 10207"/>
                  <a:gd name="connsiteY82" fmla="*/ 8772 h 10105"/>
                  <a:gd name="connsiteX83" fmla="*/ 3418 w 10207"/>
                  <a:gd name="connsiteY83" fmla="*/ 7948 h 10105"/>
                  <a:gd name="connsiteX84" fmla="*/ 1173 w 10207"/>
                  <a:gd name="connsiteY84" fmla="*/ 8032 h 10105"/>
                  <a:gd name="connsiteX85" fmla="*/ 3 w 10207"/>
                  <a:gd name="connsiteY85" fmla="*/ 7682 h 10105"/>
                  <a:gd name="connsiteX86" fmla="*/ 2290 w 10207"/>
                  <a:gd name="connsiteY86" fmla="*/ 9456 h 10105"/>
                  <a:gd name="connsiteX87" fmla="*/ 5787 w 10207"/>
                  <a:gd name="connsiteY87" fmla="*/ 10078 h 10105"/>
                  <a:gd name="connsiteX88" fmla="*/ 8700 w 10207"/>
                  <a:gd name="connsiteY88" fmla="*/ 8953 h 10105"/>
                  <a:gd name="connsiteX0" fmla="*/ 8700 w 10207"/>
                  <a:gd name="connsiteY0" fmla="*/ 8953 h 10115"/>
                  <a:gd name="connsiteX1" fmla="*/ 10156 w 10207"/>
                  <a:gd name="connsiteY1" fmla="*/ 7158 h 10115"/>
                  <a:gd name="connsiteX2" fmla="*/ 9279 w 10207"/>
                  <a:gd name="connsiteY2" fmla="*/ 7158 h 10115"/>
                  <a:gd name="connsiteX3" fmla="*/ 9279 w 10207"/>
                  <a:gd name="connsiteY3" fmla="*/ 4003 h 10115"/>
                  <a:gd name="connsiteX4" fmla="*/ 7113 w 10207"/>
                  <a:gd name="connsiteY4" fmla="*/ 4003 h 10115"/>
                  <a:gd name="connsiteX5" fmla="*/ 7113 w 10207"/>
                  <a:gd name="connsiteY5" fmla="*/ 3700 h 10115"/>
                  <a:gd name="connsiteX6" fmla="*/ 8844 w 10207"/>
                  <a:gd name="connsiteY6" fmla="*/ 3700 h 10115"/>
                  <a:gd name="connsiteX7" fmla="*/ 8844 w 10207"/>
                  <a:gd name="connsiteY7" fmla="*/ 3392 h 10115"/>
                  <a:gd name="connsiteX8" fmla="*/ 7113 w 10207"/>
                  <a:gd name="connsiteY8" fmla="*/ 3392 h 10115"/>
                  <a:gd name="connsiteX9" fmla="*/ 7113 w 10207"/>
                  <a:gd name="connsiteY9" fmla="*/ 1324 h 10115"/>
                  <a:gd name="connsiteX10" fmla="*/ 4564 w 10207"/>
                  <a:gd name="connsiteY10" fmla="*/ 534 h 10115"/>
                  <a:gd name="connsiteX11" fmla="*/ 4564 w 10207"/>
                  <a:gd name="connsiteY11" fmla="*/ 5500 h 10115"/>
                  <a:gd name="connsiteX12" fmla="*/ 4160 w 10207"/>
                  <a:gd name="connsiteY12" fmla="*/ 5506 h 10115"/>
                  <a:gd name="connsiteX13" fmla="*/ 4160 w 10207"/>
                  <a:gd name="connsiteY13" fmla="*/ 1703 h 10115"/>
                  <a:gd name="connsiteX14" fmla="*/ 3303 w 10207"/>
                  <a:gd name="connsiteY14" fmla="*/ 1999 h 10115"/>
                  <a:gd name="connsiteX15" fmla="*/ 2841 w 10207"/>
                  <a:gd name="connsiteY15" fmla="*/ 1999 h 10115"/>
                  <a:gd name="connsiteX16" fmla="*/ 2841 w 10207"/>
                  <a:gd name="connsiteY16" fmla="*/ 0 h 10115"/>
                  <a:gd name="connsiteX17" fmla="*/ 2670 w 10207"/>
                  <a:gd name="connsiteY17" fmla="*/ 0 h 10115"/>
                  <a:gd name="connsiteX18" fmla="*/ 2670 w 10207"/>
                  <a:gd name="connsiteY18" fmla="*/ 1999 h 10115"/>
                  <a:gd name="connsiteX19" fmla="*/ 2278 w 10207"/>
                  <a:gd name="connsiteY19" fmla="*/ 1999 h 10115"/>
                  <a:gd name="connsiteX20" fmla="*/ 2278 w 10207"/>
                  <a:gd name="connsiteY20" fmla="*/ 2417 h 10115"/>
                  <a:gd name="connsiteX21" fmla="*/ 1571 w 10207"/>
                  <a:gd name="connsiteY21" fmla="*/ 2730 h 10115"/>
                  <a:gd name="connsiteX22" fmla="*/ 1571 w 10207"/>
                  <a:gd name="connsiteY22" fmla="*/ 4280 h 10115"/>
                  <a:gd name="connsiteX23" fmla="*/ 1193 w 10207"/>
                  <a:gd name="connsiteY23" fmla="*/ 4280 h 10115"/>
                  <a:gd name="connsiteX24" fmla="*/ 1193 w 10207"/>
                  <a:gd name="connsiteY24" fmla="*/ 4691 h 10115"/>
                  <a:gd name="connsiteX25" fmla="*/ 1571 w 10207"/>
                  <a:gd name="connsiteY25" fmla="*/ 4691 h 10115"/>
                  <a:gd name="connsiteX26" fmla="*/ 1571 w 10207"/>
                  <a:gd name="connsiteY26" fmla="*/ 5205 h 10115"/>
                  <a:gd name="connsiteX27" fmla="*/ 1193 w 10207"/>
                  <a:gd name="connsiteY27" fmla="*/ 5205 h 10115"/>
                  <a:gd name="connsiteX28" fmla="*/ 1193 w 10207"/>
                  <a:gd name="connsiteY28" fmla="*/ 5616 h 10115"/>
                  <a:gd name="connsiteX29" fmla="*/ 1571 w 10207"/>
                  <a:gd name="connsiteY29" fmla="*/ 5616 h 10115"/>
                  <a:gd name="connsiteX30" fmla="*/ 1571 w 10207"/>
                  <a:gd name="connsiteY30" fmla="*/ 6831 h 10115"/>
                  <a:gd name="connsiteX31" fmla="*/ 444 w 10207"/>
                  <a:gd name="connsiteY31" fmla="*/ 6831 h 10115"/>
                  <a:gd name="connsiteX32" fmla="*/ 444 w 10207"/>
                  <a:gd name="connsiteY32" fmla="*/ 7581 h 10115"/>
                  <a:gd name="connsiteX33" fmla="*/ 1022 w 10207"/>
                  <a:gd name="connsiteY33" fmla="*/ 7601 h 10115"/>
                  <a:gd name="connsiteX34" fmla="*/ 1805 w 10207"/>
                  <a:gd name="connsiteY34" fmla="*/ 7094 h 10115"/>
                  <a:gd name="connsiteX35" fmla="*/ 1798 w 10207"/>
                  <a:gd name="connsiteY35" fmla="*/ 7581 h 10115"/>
                  <a:gd name="connsiteX36" fmla="*/ 2519 w 10207"/>
                  <a:gd name="connsiteY36" fmla="*/ 7146 h 10115"/>
                  <a:gd name="connsiteX37" fmla="*/ 2519 w 10207"/>
                  <a:gd name="connsiteY37" fmla="*/ 7581 h 10115"/>
                  <a:gd name="connsiteX38" fmla="*/ 3232 w 10207"/>
                  <a:gd name="connsiteY38" fmla="*/ 7139 h 10115"/>
                  <a:gd name="connsiteX39" fmla="*/ 3238 w 10207"/>
                  <a:gd name="connsiteY39" fmla="*/ 7575 h 10115"/>
                  <a:gd name="connsiteX40" fmla="*/ 3924 w 10207"/>
                  <a:gd name="connsiteY40" fmla="*/ 7107 h 10115"/>
                  <a:gd name="connsiteX41" fmla="*/ 3924 w 10207"/>
                  <a:gd name="connsiteY41" fmla="*/ 8352 h 10115"/>
                  <a:gd name="connsiteX42" fmla="*/ 4004 w 10207"/>
                  <a:gd name="connsiteY42" fmla="*/ 8262 h 10115"/>
                  <a:gd name="connsiteX43" fmla="*/ 4081 w 10207"/>
                  <a:gd name="connsiteY43" fmla="*/ 8179 h 10115"/>
                  <a:gd name="connsiteX44" fmla="*/ 4177 w 10207"/>
                  <a:gd name="connsiteY44" fmla="*/ 8108 h 10115"/>
                  <a:gd name="connsiteX45" fmla="*/ 4282 w 10207"/>
                  <a:gd name="connsiteY45" fmla="*/ 8044 h 10115"/>
                  <a:gd name="connsiteX46" fmla="*/ 4387 w 10207"/>
                  <a:gd name="connsiteY46" fmla="*/ 8000 h 10115"/>
                  <a:gd name="connsiteX47" fmla="*/ 4501 w 10207"/>
                  <a:gd name="connsiteY47" fmla="*/ 7967 h 10115"/>
                  <a:gd name="connsiteX48" fmla="*/ 4621 w 10207"/>
                  <a:gd name="connsiteY48" fmla="*/ 7942 h 10115"/>
                  <a:gd name="connsiteX49" fmla="*/ 4757 w 10207"/>
                  <a:gd name="connsiteY49" fmla="*/ 7935 h 10115"/>
                  <a:gd name="connsiteX50" fmla="*/ 4944 w 10207"/>
                  <a:gd name="connsiteY50" fmla="*/ 7948 h 10115"/>
                  <a:gd name="connsiteX51" fmla="*/ 5130 w 10207"/>
                  <a:gd name="connsiteY51" fmla="*/ 7993 h 10115"/>
                  <a:gd name="connsiteX52" fmla="*/ 5279 w 10207"/>
                  <a:gd name="connsiteY52" fmla="*/ 8070 h 10115"/>
                  <a:gd name="connsiteX53" fmla="*/ 5431 w 10207"/>
                  <a:gd name="connsiteY53" fmla="*/ 8166 h 10115"/>
                  <a:gd name="connsiteX54" fmla="*/ 5559 w 10207"/>
                  <a:gd name="connsiteY54" fmla="*/ 8282 h 10115"/>
                  <a:gd name="connsiteX55" fmla="*/ 5643 w 10207"/>
                  <a:gd name="connsiteY55" fmla="*/ 8423 h 10115"/>
                  <a:gd name="connsiteX56" fmla="*/ 5722 w 10207"/>
                  <a:gd name="connsiteY56" fmla="*/ 8570 h 10115"/>
                  <a:gd name="connsiteX57" fmla="*/ 5749 w 10207"/>
                  <a:gd name="connsiteY57" fmla="*/ 8732 h 10115"/>
                  <a:gd name="connsiteX58" fmla="*/ 5785 w 10207"/>
                  <a:gd name="connsiteY58" fmla="*/ 8725 h 10115"/>
                  <a:gd name="connsiteX59" fmla="*/ 5813 w 10207"/>
                  <a:gd name="connsiteY59" fmla="*/ 8725 h 10115"/>
                  <a:gd name="connsiteX60" fmla="*/ 5842 w 10207"/>
                  <a:gd name="connsiteY60" fmla="*/ 8719 h 10115"/>
                  <a:gd name="connsiteX61" fmla="*/ 5870 w 10207"/>
                  <a:gd name="connsiteY61" fmla="*/ 8719 h 10115"/>
                  <a:gd name="connsiteX62" fmla="*/ 5907 w 10207"/>
                  <a:gd name="connsiteY62" fmla="*/ 8713 h 10115"/>
                  <a:gd name="connsiteX63" fmla="*/ 5940 w 10207"/>
                  <a:gd name="connsiteY63" fmla="*/ 8713 h 10115"/>
                  <a:gd name="connsiteX64" fmla="*/ 5970 w 10207"/>
                  <a:gd name="connsiteY64" fmla="*/ 8713 h 10115"/>
                  <a:gd name="connsiteX65" fmla="*/ 6007 w 10207"/>
                  <a:gd name="connsiteY65" fmla="*/ 8713 h 10115"/>
                  <a:gd name="connsiteX66" fmla="*/ 6155 w 10207"/>
                  <a:gd name="connsiteY66" fmla="*/ 8719 h 10115"/>
                  <a:gd name="connsiteX67" fmla="*/ 6291 w 10207"/>
                  <a:gd name="connsiteY67" fmla="*/ 8752 h 10115"/>
                  <a:gd name="connsiteX68" fmla="*/ 6427 w 10207"/>
                  <a:gd name="connsiteY68" fmla="*/ 8797 h 10115"/>
                  <a:gd name="connsiteX69" fmla="*/ 6549 w 10207"/>
                  <a:gd name="connsiteY69" fmla="*/ 8862 h 10115"/>
                  <a:gd name="connsiteX70" fmla="*/ 6662 w 10207"/>
                  <a:gd name="connsiteY70" fmla="*/ 8938 h 10115"/>
                  <a:gd name="connsiteX71" fmla="*/ 6763 w 10207"/>
                  <a:gd name="connsiteY71" fmla="*/ 9021 h 10115"/>
                  <a:gd name="connsiteX72" fmla="*/ 6842 w 10207"/>
                  <a:gd name="connsiteY72" fmla="*/ 9131 h 10115"/>
                  <a:gd name="connsiteX73" fmla="*/ 6914 w 10207"/>
                  <a:gd name="connsiteY73" fmla="*/ 9239 h 10115"/>
                  <a:gd name="connsiteX74" fmla="*/ 2841 w 10207"/>
                  <a:gd name="connsiteY74" fmla="*/ 9239 h 10115"/>
                  <a:gd name="connsiteX75" fmla="*/ 2883 w 10207"/>
                  <a:gd name="connsiteY75" fmla="*/ 9156 h 10115"/>
                  <a:gd name="connsiteX76" fmla="*/ 2940 w 10207"/>
                  <a:gd name="connsiteY76" fmla="*/ 9073 h 10115"/>
                  <a:gd name="connsiteX77" fmla="*/ 2998 w 10207"/>
                  <a:gd name="connsiteY77" fmla="*/ 9009 h 10115"/>
                  <a:gd name="connsiteX78" fmla="*/ 3073 w 10207"/>
                  <a:gd name="connsiteY78" fmla="*/ 8945 h 10115"/>
                  <a:gd name="connsiteX79" fmla="*/ 3146 w 10207"/>
                  <a:gd name="connsiteY79" fmla="*/ 8894 h 10115"/>
                  <a:gd name="connsiteX80" fmla="*/ 3232 w 10207"/>
                  <a:gd name="connsiteY80" fmla="*/ 8842 h 10115"/>
                  <a:gd name="connsiteX81" fmla="*/ 3318 w 10207"/>
                  <a:gd name="connsiteY81" fmla="*/ 8804 h 10115"/>
                  <a:gd name="connsiteX82" fmla="*/ 3418 w 10207"/>
                  <a:gd name="connsiteY82" fmla="*/ 8772 h 10115"/>
                  <a:gd name="connsiteX83" fmla="*/ 3418 w 10207"/>
                  <a:gd name="connsiteY83" fmla="*/ 7948 h 10115"/>
                  <a:gd name="connsiteX84" fmla="*/ 1173 w 10207"/>
                  <a:gd name="connsiteY84" fmla="*/ 8032 h 10115"/>
                  <a:gd name="connsiteX85" fmla="*/ 3 w 10207"/>
                  <a:gd name="connsiteY85" fmla="*/ 7682 h 10115"/>
                  <a:gd name="connsiteX86" fmla="*/ 2703 w 10207"/>
                  <a:gd name="connsiteY86" fmla="*/ 9646 h 10115"/>
                  <a:gd name="connsiteX87" fmla="*/ 5787 w 10207"/>
                  <a:gd name="connsiteY87" fmla="*/ 10078 h 10115"/>
                  <a:gd name="connsiteX88" fmla="*/ 8700 w 10207"/>
                  <a:gd name="connsiteY88" fmla="*/ 8953 h 10115"/>
                  <a:gd name="connsiteX0" fmla="*/ 8445 w 9952"/>
                  <a:gd name="connsiteY0" fmla="*/ 8953 h 10114"/>
                  <a:gd name="connsiteX1" fmla="*/ 9901 w 9952"/>
                  <a:gd name="connsiteY1" fmla="*/ 7158 h 10114"/>
                  <a:gd name="connsiteX2" fmla="*/ 9024 w 9952"/>
                  <a:gd name="connsiteY2" fmla="*/ 7158 h 10114"/>
                  <a:gd name="connsiteX3" fmla="*/ 9024 w 9952"/>
                  <a:gd name="connsiteY3" fmla="*/ 4003 h 10114"/>
                  <a:gd name="connsiteX4" fmla="*/ 6858 w 9952"/>
                  <a:gd name="connsiteY4" fmla="*/ 4003 h 10114"/>
                  <a:gd name="connsiteX5" fmla="*/ 6858 w 9952"/>
                  <a:gd name="connsiteY5" fmla="*/ 3700 h 10114"/>
                  <a:gd name="connsiteX6" fmla="*/ 8589 w 9952"/>
                  <a:gd name="connsiteY6" fmla="*/ 3700 h 10114"/>
                  <a:gd name="connsiteX7" fmla="*/ 8589 w 9952"/>
                  <a:gd name="connsiteY7" fmla="*/ 3392 h 10114"/>
                  <a:gd name="connsiteX8" fmla="*/ 6858 w 9952"/>
                  <a:gd name="connsiteY8" fmla="*/ 3392 h 10114"/>
                  <a:gd name="connsiteX9" fmla="*/ 6858 w 9952"/>
                  <a:gd name="connsiteY9" fmla="*/ 1324 h 10114"/>
                  <a:gd name="connsiteX10" fmla="*/ 4309 w 9952"/>
                  <a:gd name="connsiteY10" fmla="*/ 534 h 10114"/>
                  <a:gd name="connsiteX11" fmla="*/ 4309 w 9952"/>
                  <a:gd name="connsiteY11" fmla="*/ 5500 h 10114"/>
                  <a:gd name="connsiteX12" fmla="*/ 3905 w 9952"/>
                  <a:gd name="connsiteY12" fmla="*/ 5506 h 10114"/>
                  <a:gd name="connsiteX13" fmla="*/ 3905 w 9952"/>
                  <a:gd name="connsiteY13" fmla="*/ 1703 h 10114"/>
                  <a:gd name="connsiteX14" fmla="*/ 3048 w 9952"/>
                  <a:gd name="connsiteY14" fmla="*/ 1999 h 10114"/>
                  <a:gd name="connsiteX15" fmla="*/ 2586 w 9952"/>
                  <a:gd name="connsiteY15" fmla="*/ 1999 h 10114"/>
                  <a:gd name="connsiteX16" fmla="*/ 2586 w 9952"/>
                  <a:gd name="connsiteY16" fmla="*/ 0 h 10114"/>
                  <a:gd name="connsiteX17" fmla="*/ 2415 w 9952"/>
                  <a:gd name="connsiteY17" fmla="*/ 0 h 10114"/>
                  <a:gd name="connsiteX18" fmla="*/ 2415 w 9952"/>
                  <a:gd name="connsiteY18" fmla="*/ 1999 h 10114"/>
                  <a:gd name="connsiteX19" fmla="*/ 2023 w 9952"/>
                  <a:gd name="connsiteY19" fmla="*/ 1999 h 10114"/>
                  <a:gd name="connsiteX20" fmla="*/ 2023 w 9952"/>
                  <a:gd name="connsiteY20" fmla="*/ 2417 h 10114"/>
                  <a:gd name="connsiteX21" fmla="*/ 1316 w 9952"/>
                  <a:gd name="connsiteY21" fmla="*/ 2730 h 10114"/>
                  <a:gd name="connsiteX22" fmla="*/ 1316 w 9952"/>
                  <a:gd name="connsiteY22" fmla="*/ 4280 h 10114"/>
                  <a:gd name="connsiteX23" fmla="*/ 938 w 9952"/>
                  <a:gd name="connsiteY23" fmla="*/ 4280 h 10114"/>
                  <a:gd name="connsiteX24" fmla="*/ 938 w 9952"/>
                  <a:gd name="connsiteY24" fmla="*/ 4691 h 10114"/>
                  <a:gd name="connsiteX25" fmla="*/ 1316 w 9952"/>
                  <a:gd name="connsiteY25" fmla="*/ 4691 h 10114"/>
                  <a:gd name="connsiteX26" fmla="*/ 1316 w 9952"/>
                  <a:gd name="connsiteY26" fmla="*/ 5205 h 10114"/>
                  <a:gd name="connsiteX27" fmla="*/ 938 w 9952"/>
                  <a:gd name="connsiteY27" fmla="*/ 5205 h 10114"/>
                  <a:gd name="connsiteX28" fmla="*/ 938 w 9952"/>
                  <a:gd name="connsiteY28" fmla="*/ 5616 h 10114"/>
                  <a:gd name="connsiteX29" fmla="*/ 1316 w 9952"/>
                  <a:gd name="connsiteY29" fmla="*/ 5616 h 10114"/>
                  <a:gd name="connsiteX30" fmla="*/ 1316 w 9952"/>
                  <a:gd name="connsiteY30" fmla="*/ 6831 h 10114"/>
                  <a:gd name="connsiteX31" fmla="*/ 189 w 9952"/>
                  <a:gd name="connsiteY31" fmla="*/ 6831 h 10114"/>
                  <a:gd name="connsiteX32" fmla="*/ 189 w 9952"/>
                  <a:gd name="connsiteY32" fmla="*/ 7581 h 10114"/>
                  <a:gd name="connsiteX33" fmla="*/ 767 w 9952"/>
                  <a:gd name="connsiteY33" fmla="*/ 7601 h 10114"/>
                  <a:gd name="connsiteX34" fmla="*/ 1550 w 9952"/>
                  <a:gd name="connsiteY34" fmla="*/ 7094 h 10114"/>
                  <a:gd name="connsiteX35" fmla="*/ 1543 w 9952"/>
                  <a:gd name="connsiteY35" fmla="*/ 7581 h 10114"/>
                  <a:gd name="connsiteX36" fmla="*/ 2264 w 9952"/>
                  <a:gd name="connsiteY36" fmla="*/ 7146 h 10114"/>
                  <a:gd name="connsiteX37" fmla="*/ 2264 w 9952"/>
                  <a:gd name="connsiteY37" fmla="*/ 7581 h 10114"/>
                  <a:gd name="connsiteX38" fmla="*/ 2977 w 9952"/>
                  <a:gd name="connsiteY38" fmla="*/ 7139 h 10114"/>
                  <a:gd name="connsiteX39" fmla="*/ 2983 w 9952"/>
                  <a:gd name="connsiteY39" fmla="*/ 7575 h 10114"/>
                  <a:gd name="connsiteX40" fmla="*/ 3669 w 9952"/>
                  <a:gd name="connsiteY40" fmla="*/ 7107 h 10114"/>
                  <a:gd name="connsiteX41" fmla="*/ 3669 w 9952"/>
                  <a:gd name="connsiteY41" fmla="*/ 8352 h 10114"/>
                  <a:gd name="connsiteX42" fmla="*/ 3749 w 9952"/>
                  <a:gd name="connsiteY42" fmla="*/ 8262 h 10114"/>
                  <a:gd name="connsiteX43" fmla="*/ 3826 w 9952"/>
                  <a:gd name="connsiteY43" fmla="*/ 8179 h 10114"/>
                  <a:gd name="connsiteX44" fmla="*/ 3922 w 9952"/>
                  <a:gd name="connsiteY44" fmla="*/ 8108 h 10114"/>
                  <a:gd name="connsiteX45" fmla="*/ 4027 w 9952"/>
                  <a:gd name="connsiteY45" fmla="*/ 8044 h 10114"/>
                  <a:gd name="connsiteX46" fmla="*/ 4132 w 9952"/>
                  <a:gd name="connsiteY46" fmla="*/ 8000 h 10114"/>
                  <a:gd name="connsiteX47" fmla="*/ 4246 w 9952"/>
                  <a:gd name="connsiteY47" fmla="*/ 7967 h 10114"/>
                  <a:gd name="connsiteX48" fmla="*/ 4366 w 9952"/>
                  <a:gd name="connsiteY48" fmla="*/ 7942 h 10114"/>
                  <a:gd name="connsiteX49" fmla="*/ 4502 w 9952"/>
                  <a:gd name="connsiteY49" fmla="*/ 7935 h 10114"/>
                  <a:gd name="connsiteX50" fmla="*/ 4689 w 9952"/>
                  <a:gd name="connsiteY50" fmla="*/ 7948 h 10114"/>
                  <a:gd name="connsiteX51" fmla="*/ 4875 w 9952"/>
                  <a:gd name="connsiteY51" fmla="*/ 7993 h 10114"/>
                  <a:gd name="connsiteX52" fmla="*/ 5024 w 9952"/>
                  <a:gd name="connsiteY52" fmla="*/ 8070 h 10114"/>
                  <a:gd name="connsiteX53" fmla="*/ 5176 w 9952"/>
                  <a:gd name="connsiteY53" fmla="*/ 8166 h 10114"/>
                  <a:gd name="connsiteX54" fmla="*/ 5304 w 9952"/>
                  <a:gd name="connsiteY54" fmla="*/ 8282 h 10114"/>
                  <a:gd name="connsiteX55" fmla="*/ 5388 w 9952"/>
                  <a:gd name="connsiteY55" fmla="*/ 8423 h 10114"/>
                  <a:gd name="connsiteX56" fmla="*/ 5467 w 9952"/>
                  <a:gd name="connsiteY56" fmla="*/ 8570 h 10114"/>
                  <a:gd name="connsiteX57" fmla="*/ 5494 w 9952"/>
                  <a:gd name="connsiteY57" fmla="*/ 8732 h 10114"/>
                  <a:gd name="connsiteX58" fmla="*/ 5530 w 9952"/>
                  <a:gd name="connsiteY58" fmla="*/ 8725 h 10114"/>
                  <a:gd name="connsiteX59" fmla="*/ 5558 w 9952"/>
                  <a:gd name="connsiteY59" fmla="*/ 8725 h 10114"/>
                  <a:gd name="connsiteX60" fmla="*/ 5587 w 9952"/>
                  <a:gd name="connsiteY60" fmla="*/ 8719 h 10114"/>
                  <a:gd name="connsiteX61" fmla="*/ 5615 w 9952"/>
                  <a:gd name="connsiteY61" fmla="*/ 8719 h 10114"/>
                  <a:gd name="connsiteX62" fmla="*/ 5652 w 9952"/>
                  <a:gd name="connsiteY62" fmla="*/ 8713 h 10114"/>
                  <a:gd name="connsiteX63" fmla="*/ 5685 w 9952"/>
                  <a:gd name="connsiteY63" fmla="*/ 8713 h 10114"/>
                  <a:gd name="connsiteX64" fmla="*/ 5715 w 9952"/>
                  <a:gd name="connsiteY64" fmla="*/ 8713 h 10114"/>
                  <a:gd name="connsiteX65" fmla="*/ 5752 w 9952"/>
                  <a:gd name="connsiteY65" fmla="*/ 8713 h 10114"/>
                  <a:gd name="connsiteX66" fmla="*/ 5900 w 9952"/>
                  <a:gd name="connsiteY66" fmla="*/ 8719 h 10114"/>
                  <a:gd name="connsiteX67" fmla="*/ 6036 w 9952"/>
                  <a:gd name="connsiteY67" fmla="*/ 8752 h 10114"/>
                  <a:gd name="connsiteX68" fmla="*/ 6172 w 9952"/>
                  <a:gd name="connsiteY68" fmla="*/ 8797 h 10114"/>
                  <a:gd name="connsiteX69" fmla="*/ 6294 w 9952"/>
                  <a:gd name="connsiteY69" fmla="*/ 8862 h 10114"/>
                  <a:gd name="connsiteX70" fmla="*/ 6407 w 9952"/>
                  <a:gd name="connsiteY70" fmla="*/ 8938 h 10114"/>
                  <a:gd name="connsiteX71" fmla="*/ 6508 w 9952"/>
                  <a:gd name="connsiteY71" fmla="*/ 9021 h 10114"/>
                  <a:gd name="connsiteX72" fmla="*/ 6587 w 9952"/>
                  <a:gd name="connsiteY72" fmla="*/ 9131 h 10114"/>
                  <a:gd name="connsiteX73" fmla="*/ 6659 w 9952"/>
                  <a:gd name="connsiteY73" fmla="*/ 9239 h 10114"/>
                  <a:gd name="connsiteX74" fmla="*/ 2586 w 9952"/>
                  <a:gd name="connsiteY74" fmla="*/ 9239 h 10114"/>
                  <a:gd name="connsiteX75" fmla="*/ 2628 w 9952"/>
                  <a:gd name="connsiteY75" fmla="*/ 9156 h 10114"/>
                  <a:gd name="connsiteX76" fmla="*/ 2685 w 9952"/>
                  <a:gd name="connsiteY76" fmla="*/ 9073 h 10114"/>
                  <a:gd name="connsiteX77" fmla="*/ 2743 w 9952"/>
                  <a:gd name="connsiteY77" fmla="*/ 9009 h 10114"/>
                  <a:gd name="connsiteX78" fmla="*/ 2818 w 9952"/>
                  <a:gd name="connsiteY78" fmla="*/ 8945 h 10114"/>
                  <a:gd name="connsiteX79" fmla="*/ 2891 w 9952"/>
                  <a:gd name="connsiteY79" fmla="*/ 8894 h 10114"/>
                  <a:gd name="connsiteX80" fmla="*/ 2977 w 9952"/>
                  <a:gd name="connsiteY80" fmla="*/ 8842 h 10114"/>
                  <a:gd name="connsiteX81" fmla="*/ 3063 w 9952"/>
                  <a:gd name="connsiteY81" fmla="*/ 8804 h 10114"/>
                  <a:gd name="connsiteX82" fmla="*/ 3163 w 9952"/>
                  <a:gd name="connsiteY82" fmla="*/ 8772 h 10114"/>
                  <a:gd name="connsiteX83" fmla="*/ 3163 w 9952"/>
                  <a:gd name="connsiteY83" fmla="*/ 7948 h 10114"/>
                  <a:gd name="connsiteX84" fmla="*/ 918 w 9952"/>
                  <a:gd name="connsiteY84" fmla="*/ 8032 h 10114"/>
                  <a:gd name="connsiteX85" fmla="*/ 6 w 9952"/>
                  <a:gd name="connsiteY85" fmla="*/ 7777 h 10114"/>
                  <a:gd name="connsiteX86" fmla="*/ 2448 w 9952"/>
                  <a:gd name="connsiteY86" fmla="*/ 9646 h 10114"/>
                  <a:gd name="connsiteX87" fmla="*/ 5532 w 9952"/>
                  <a:gd name="connsiteY87" fmla="*/ 10078 h 10114"/>
                  <a:gd name="connsiteX88" fmla="*/ 8445 w 9952"/>
                  <a:gd name="connsiteY88" fmla="*/ 8953 h 101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</a:cxnLst>
                <a:rect l="l" t="t" r="r" b="b"/>
                <a:pathLst>
                  <a:path w="9952" h="10114">
                    <a:moveTo>
                      <a:pt x="8445" y="8953"/>
                    </a:moveTo>
                    <a:cubicBezTo>
                      <a:pt x="9173" y="8466"/>
                      <a:pt x="10194" y="7158"/>
                      <a:pt x="9901" y="7158"/>
                    </a:cubicBezTo>
                    <a:lnTo>
                      <a:pt x="9024" y="7158"/>
                    </a:lnTo>
                    <a:lnTo>
                      <a:pt x="9024" y="4003"/>
                    </a:lnTo>
                    <a:lnTo>
                      <a:pt x="6858" y="4003"/>
                    </a:lnTo>
                    <a:lnTo>
                      <a:pt x="6858" y="3700"/>
                    </a:lnTo>
                    <a:lnTo>
                      <a:pt x="8589" y="3700"/>
                    </a:lnTo>
                    <a:lnTo>
                      <a:pt x="8589" y="3392"/>
                    </a:lnTo>
                    <a:lnTo>
                      <a:pt x="6858" y="3392"/>
                    </a:lnTo>
                    <a:lnTo>
                      <a:pt x="6858" y="1324"/>
                    </a:lnTo>
                    <a:lnTo>
                      <a:pt x="4309" y="534"/>
                    </a:lnTo>
                    <a:lnTo>
                      <a:pt x="4309" y="5500"/>
                    </a:lnTo>
                    <a:lnTo>
                      <a:pt x="3905" y="5506"/>
                    </a:lnTo>
                    <a:lnTo>
                      <a:pt x="3905" y="1703"/>
                    </a:lnTo>
                    <a:lnTo>
                      <a:pt x="3048" y="1999"/>
                    </a:lnTo>
                    <a:lnTo>
                      <a:pt x="2586" y="1999"/>
                    </a:lnTo>
                    <a:lnTo>
                      <a:pt x="2586" y="0"/>
                    </a:lnTo>
                    <a:lnTo>
                      <a:pt x="2415" y="0"/>
                    </a:lnTo>
                    <a:lnTo>
                      <a:pt x="2415" y="1999"/>
                    </a:lnTo>
                    <a:lnTo>
                      <a:pt x="2023" y="1999"/>
                    </a:lnTo>
                    <a:lnTo>
                      <a:pt x="2023" y="2417"/>
                    </a:lnTo>
                    <a:lnTo>
                      <a:pt x="1316" y="2730"/>
                    </a:lnTo>
                    <a:lnTo>
                      <a:pt x="1316" y="4280"/>
                    </a:lnTo>
                    <a:lnTo>
                      <a:pt x="938" y="4280"/>
                    </a:lnTo>
                    <a:lnTo>
                      <a:pt x="938" y="4691"/>
                    </a:lnTo>
                    <a:lnTo>
                      <a:pt x="1316" y="4691"/>
                    </a:lnTo>
                    <a:lnTo>
                      <a:pt x="1316" y="5205"/>
                    </a:lnTo>
                    <a:lnTo>
                      <a:pt x="938" y="5205"/>
                    </a:lnTo>
                    <a:lnTo>
                      <a:pt x="938" y="5616"/>
                    </a:lnTo>
                    <a:lnTo>
                      <a:pt x="1316" y="5616"/>
                    </a:lnTo>
                    <a:lnTo>
                      <a:pt x="1316" y="6831"/>
                    </a:lnTo>
                    <a:lnTo>
                      <a:pt x="189" y="6831"/>
                    </a:lnTo>
                    <a:lnTo>
                      <a:pt x="189" y="7581"/>
                    </a:lnTo>
                    <a:lnTo>
                      <a:pt x="767" y="7601"/>
                    </a:lnTo>
                    <a:lnTo>
                      <a:pt x="1550" y="7094"/>
                    </a:lnTo>
                    <a:cubicBezTo>
                      <a:pt x="1548" y="7257"/>
                      <a:pt x="1547" y="7419"/>
                      <a:pt x="1543" y="7581"/>
                    </a:cubicBezTo>
                    <a:lnTo>
                      <a:pt x="2264" y="7146"/>
                    </a:lnTo>
                    <a:lnTo>
                      <a:pt x="2264" y="7581"/>
                    </a:lnTo>
                    <a:lnTo>
                      <a:pt x="2977" y="7139"/>
                    </a:lnTo>
                    <a:cubicBezTo>
                      <a:pt x="2980" y="7283"/>
                      <a:pt x="2981" y="7429"/>
                      <a:pt x="2983" y="7575"/>
                    </a:cubicBezTo>
                    <a:lnTo>
                      <a:pt x="3669" y="7107"/>
                    </a:lnTo>
                    <a:lnTo>
                      <a:pt x="3669" y="8352"/>
                    </a:lnTo>
                    <a:cubicBezTo>
                      <a:pt x="3695" y="8322"/>
                      <a:pt x="3724" y="8292"/>
                      <a:pt x="3749" y="8262"/>
                    </a:cubicBezTo>
                    <a:cubicBezTo>
                      <a:pt x="3773" y="8234"/>
                      <a:pt x="3801" y="8207"/>
                      <a:pt x="3826" y="8179"/>
                    </a:cubicBezTo>
                    <a:cubicBezTo>
                      <a:pt x="3858" y="8156"/>
                      <a:pt x="3888" y="8131"/>
                      <a:pt x="3922" y="8108"/>
                    </a:cubicBezTo>
                    <a:cubicBezTo>
                      <a:pt x="3957" y="8087"/>
                      <a:pt x="3991" y="8065"/>
                      <a:pt x="4027" y="8044"/>
                    </a:cubicBezTo>
                    <a:cubicBezTo>
                      <a:pt x="4063" y="8030"/>
                      <a:pt x="4095" y="8014"/>
                      <a:pt x="4132" y="8000"/>
                    </a:cubicBezTo>
                    <a:lnTo>
                      <a:pt x="4246" y="7967"/>
                    </a:lnTo>
                    <a:cubicBezTo>
                      <a:pt x="4286" y="7958"/>
                      <a:pt x="4327" y="7950"/>
                      <a:pt x="4366" y="7942"/>
                    </a:cubicBezTo>
                    <a:lnTo>
                      <a:pt x="4502" y="7935"/>
                    </a:lnTo>
                    <a:lnTo>
                      <a:pt x="4689" y="7948"/>
                    </a:lnTo>
                    <a:lnTo>
                      <a:pt x="4875" y="7993"/>
                    </a:lnTo>
                    <a:cubicBezTo>
                      <a:pt x="4925" y="8018"/>
                      <a:pt x="4974" y="8044"/>
                      <a:pt x="5024" y="8070"/>
                    </a:cubicBezTo>
                    <a:cubicBezTo>
                      <a:pt x="5074" y="8101"/>
                      <a:pt x="5124" y="8134"/>
                      <a:pt x="5176" y="8166"/>
                    </a:cubicBezTo>
                    <a:cubicBezTo>
                      <a:pt x="5215" y="8205"/>
                      <a:pt x="5259" y="8243"/>
                      <a:pt x="5304" y="8282"/>
                    </a:cubicBezTo>
                    <a:cubicBezTo>
                      <a:pt x="5331" y="8329"/>
                      <a:pt x="5360" y="8376"/>
                      <a:pt x="5388" y="8423"/>
                    </a:cubicBezTo>
                    <a:cubicBezTo>
                      <a:pt x="5415" y="8472"/>
                      <a:pt x="5442" y="8521"/>
                      <a:pt x="5467" y="8570"/>
                    </a:cubicBezTo>
                    <a:cubicBezTo>
                      <a:pt x="5477" y="8623"/>
                      <a:pt x="5486" y="8679"/>
                      <a:pt x="5494" y="8732"/>
                    </a:cubicBezTo>
                    <a:cubicBezTo>
                      <a:pt x="5505" y="8730"/>
                      <a:pt x="5518" y="8727"/>
                      <a:pt x="5530" y="8725"/>
                    </a:cubicBezTo>
                    <a:lnTo>
                      <a:pt x="5558" y="8725"/>
                    </a:lnTo>
                    <a:cubicBezTo>
                      <a:pt x="5570" y="8723"/>
                      <a:pt x="5578" y="8721"/>
                      <a:pt x="5587" y="8719"/>
                    </a:cubicBezTo>
                    <a:lnTo>
                      <a:pt x="5615" y="8719"/>
                    </a:lnTo>
                    <a:cubicBezTo>
                      <a:pt x="5627" y="8717"/>
                      <a:pt x="5639" y="8714"/>
                      <a:pt x="5652" y="8713"/>
                    </a:cubicBezTo>
                    <a:lnTo>
                      <a:pt x="5685" y="8713"/>
                    </a:lnTo>
                    <a:lnTo>
                      <a:pt x="5715" y="8713"/>
                    </a:lnTo>
                    <a:lnTo>
                      <a:pt x="5752" y="8713"/>
                    </a:lnTo>
                    <a:lnTo>
                      <a:pt x="5900" y="8719"/>
                    </a:lnTo>
                    <a:lnTo>
                      <a:pt x="6036" y="8752"/>
                    </a:lnTo>
                    <a:cubicBezTo>
                      <a:pt x="6083" y="8767"/>
                      <a:pt x="6128" y="8782"/>
                      <a:pt x="6172" y="8797"/>
                    </a:cubicBezTo>
                    <a:cubicBezTo>
                      <a:pt x="6214" y="8818"/>
                      <a:pt x="6254" y="8840"/>
                      <a:pt x="6294" y="8862"/>
                    </a:cubicBezTo>
                    <a:cubicBezTo>
                      <a:pt x="6332" y="8887"/>
                      <a:pt x="6369" y="8913"/>
                      <a:pt x="6407" y="8938"/>
                    </a:cubicBezTo>
                    <a:cubicBezTo>
                      <a:pt x="6440" y="8966"/>
                      <a:pt x="6474" y="8993"/>
                      <a:pt x="6508" y="9021"/>
                    </a:cubicBezTo>
                    <a:cubicBezTo>
                      <a:pt x="6533" y="9058"/>
                      <a:pt x="6562" y="9094"/>
                      <a:pt x="6587" y="9131"/>
                    </a:cubicBezTo>
                    <a:cubicBezTo>
                      <a:pt x="6611" y="9167"/>
                      <a:pt x="6633" y="9204"/>
                      <a:pt x="6659" y="9239"/>
                    </a:cubicBezTo>
                    <a:lnTo>
                      <a:pt x="2586" y="9239"/>
                    </a:lnTo>
                    <a:cubicBezTo>
                      <a:pt x="2601" y="9211"/>
                      <a:pt x="2613" y="9184"/>
                      <a:pt x="2628" y="9156"/>
                    </a:cubicBezTo>
                    <a:cubicBezTo>
                      <a:pt x="2646" y="9128"/>
                      <a:pt x="2665" y="9101"/>
                      <a:pt x="2685" y="9073"/>
                    </a:cubicBezTo>
                    <a:cubicBezTo>
                      <a:pt x="2705" y="9051"/>
                      <a:pt x="2723" y="9030"/>
                      <a:pt x="2743" y="9009"/>
                    </a:cubicBezTo>
                    <a:cubicBezTo>
                      <a:pt x="2769" y="8988"/>
                      <a:pt x="2795" y="8966"/>
                      <a:pt x="2818" y="8945"/>
                    </a:cubicBezTo>
                    <a:lnTo>
                      <a:pt x="2891" y="8894"/>
                    </a:lnTo>
                    <a:cubicBezTo>
                      <a:pt x="2919" y="8876"/>
                      <a:pt x="2948" y="8860"/>
                      <a:pt x="2977" y="8842"/>
                    </a:cubicBezTo>
                    <a:cubicBezTo>
                      <a:pt x="3006" y="8830"/>
                      <a:pt x="3034" y="8816"/>
                      <a:pt x="3063" y="8804"/>
                    </a:cubicBezTo>
                    <a:cubicBezTo>
                      <a:pt x="3096" y="8793"/>
                      <a:pt x="3130" y="8783"/>
                      <a:pt x="3163" y="8772"/>
                    </a:cubicBezTo>
                    <a:lnTo>
                      <a:pt x="3163" y="7948"/>
                    </a:lnTo>
                    <a:lnTo>
                      <a:pt x="918" y="8032"/>
                    </a:lnTo>
                    <a:cubicBezTo>
                      <a:pt x="271" y="7854"/>
                      <a:pt x="-48" y="7519"/>
                      <a:pt x="6" y="7777"/>
                    </a:cubicBezTo>
                    <a:cubicBezTo>
                      <a:pt x="660" y="8678"/>
                      <a:pt x="1527" y="9263"/>
                      <a:pt x="2448" y="9646"/>
                    </a:cubicBezTo>
                    <a:cubicBezTo>
                      <a:pt x="3369" y="10029"/>
                      <a:pt x="4533" y="10193"/>
                      <a:pt x="5532" y="10078"/>
                    </a:cubicBezTo>
                    <a:cubicBezTo>
                      <a:pt x="6531" y="9963"/>
                      <a:pt x="7717" y="9440"/>
                      <a:pt x="8445" y="8953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000"/>
              </a:p>
            </p:txBody>
          </p:sp>
          <p:sp>
            <p:nvSpPr>
              <p:cNvPr id="13" name="Rectangle 433">
                <a:extLst>
                  <a:ext uri="{FF2B5EF4-FFF2-40B4-BE49-F238E27FC236}">
                    <a16:creationId xmlns:a16="http://schemas.microsoft.com/office/drawing/2014/main" id="{014F2D74-2944-1044-AFAD-4EC58CEDED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48823" y="4283277"/>
                <a:ext cx="23663" cy="23833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000"/>
              </a:p>
            </p:txBody>
          </p:sp>
          <p:sp>
            <p:nvSpPr>
              <p:cNvPr id="14" name="Rectangle 434">
                <a:extLst>
                  <a:ext uri="{FF2B5EF4-FFF2-40B4-BE49-F238E27FC236}">
                    <a16:creationId xmlns:a16="http://schemas.microsoft.com/office/drawing/2014/main" id="{A8C154D8-6E34-A9C3-021C-03453164F9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96150" y="4283277"/>
                <a:ext cx="23663" cy="23833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000"/>
              </a:p>
            </p:txBody>
          </p:sp>
          <p:sp>
            <p:nvSpPr>
              <p:cNvPr id="15" name="Rectangle 435">
                <a:extLst>
                  <a:ext uri="{FF2B5EF4-FFF2-40B4-BE49-F238E27FC236}">
                    <a16:creationId xmlns:a16="http://schemas.microsoft.com/office/drawing/2014/main" id="{25AE9355-F146-5B68-470E-C923D609B3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48823" y="4329653"/>
                <a:ext cx="23663" cy="23833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000"/>
              </a:p>
            </p:txBody>
          </p:sp>
          <p:sp>
            <p:nvSpPr>
              <p:cNvPr id="16" name="Rectangle 436">
                <a:extLst>
                  <a:ext uri="{FF2B5EF4-FFF2-40B4-BE49-F238E27FC236}">
                    <a16:creationId xmlns:a16="http://schemas.microsoft.com/office/drawing/2014/main" id="{25EC8315-B29F-1800-407A-AEBB07CB2A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96150" y="4329653"/>
                <a:ext cx="23663" cy="23833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000"/>
              </a:p>
            </p:txBody>
          </p:sp>
          <p:sp>
            <p:nvSpPr>
              <p:cNvPr id="17" name="Rectangle 437">
                <a:extLst>
                  <a:ext uri="{FF2B5EF4-FFF2-40B4-BE49-F238E27FC236}">
                    <a16:creationId xmlns:a16="http://schemas.microsoft.com/office/drawing/2014/main" id="{D689AFA1-2D1F-9CF4-C30F-B867F868BA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48823" y="4376029"/>
                <a:ext cx="23663" cy="23833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000"/>
              </a:p>
            </p:txBody>
          </p:sp>
          <p:sp>
            <p:nvSpPr>
              <p:cNvPr id="18" name="Rectangle 438">
                <a:extLst>
                  <a:ext uri="{FF2B5EF4-FFF2-40B4-BE49-F238E27FC236}">
                    <a16:creationId xmlns:a16="http://schemas.microsoft.com/office/drawing/2014/main" id="{063D0B73-0DEB-2565-5A43-90771AC01E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96150" y="4376029"/>
                <a:ext cx="23663" cy="23833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000"/>
              </a:p>
            </p:txBody>
          </p:sp>
          <p:sp>
            <p:nvSpPr>
              <p:cNvPr id="19" name="Rectangle 439">
                <a:extLst>
                  <a:ext uri="{FF2B5EF4-FFF2-40B4-BE49-F238E27FC236}">
                    <a16:creationId xmlns:a16="http://schemas.microsoft.com/office/drawing/2014/main" id="{F8A5CE69-A37A-6776-109C-6CAF57E018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48823" y="4422405"/>
                <a:ext cx="23663" cy="23833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000"/>
              </a:p>
            </p:txBody>
          </p:sp>
          <p:sp>
            <p:nvSpPr>
              <p:cNvPr id="20" name="Rectangle 440">
                <a:extLst>
                  <a:ext uri="{FF2B5EF4-FFF2-40B4-BE49-F238E27FC236}">
                    <a16:creationId xmlns:a16="http://schemas.microsoft.com/office/drawing/2014/main" id="{D39F733B-5FBA-4FFD-497F-4CF8ADF52E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96150" y="4422405"/>
                <a:ext cx="23663" cy="23833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000"/>
              </a:p>
            </p:txBody>
          </p:sp>
          <p:sp>
            <p:nvSpPr>
              <p:cNvPr id="21" name="Rectangle 441">
                <a:extLst>
                  <a:ext uri="{FF2B5EF4-FFF2-40B4-BE49-F238E27FC236}">
                    <a16:creationId xmlns:a16="http://schemas.microsoft.com/office/drawing/2014/main" id="{EBBDEAED-37D6-DAD2-5F0E-A9A45C4B3C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88175" y="4209204"/>
                <a:ext cx="23006" cy="22544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000"/>
              </a:p>
            </p:txBody>
          </p:sp>
          <p:sp>
            <p:nvSpPr>
              <p:cNvPr id="22" name="Rectangle 442">
                <a:extLst>
                  <a:ext uri="{FF2B5EF4-FFF2-40B4-BE49-F238E27FC236}">
                    <a16:creationId xmlns:a16="http://schemas.microsoft.com/office/drawing/2014/main" id="{C73B3302-27AD-2C11-7ED7-92F29AC0C2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35501" y="4209204"/>
                <a:ext cx="23006" cy="22544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000"/>
              </a:p>
            </p:txBody>
          </p:sp>
          <p:sp>
            <p:nvSpPr>
              <p:cNvPr id="23" name="Rectangle 443">
                <a:extLst>
                  <a:ext uri="{FF2B5EF4-FFF2-40B4-BE49-F238E27FC236}">
                    <a16:creationId xmlns:a16="http://schemas.microsoft.com/office/drawing/2014/main" id="{53A0AA88-BBBE-EA4C-95F2-8025AEE1D4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88175" y="4255580"/>
                <a:ext cx="23006" cy="22544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000"/>
              </a:p>
            </p:txBody>
          </p:sp>
          <p:sp>
            <p:nvSpPr>
              <p:cNvPr id="24" name="Rectangle 444">
                <a:extLst>
                  <a:ext uri="{FF2B5EF4-FFF2-40B4-BE49-F238E27FC236}">
                    <a16:creationId xmlns:a16="http://schemas.microsoft.com/office/drawing/2014/main" id="{938C122A-920F-F603-878B-1BAD71A48D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35501" y="4255580"/>
                <a:ext cx="23006" cy="22544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000"/>
              </a:p>
            </p:txBody>
          </p:sp>
          <p:sp>
            <p:nvSpPr>
              <p:cNvPr id="25" name="Rectangle 445">
                <a:extLst>
                  <a:ext uri="{FF2B5EF4-FFF2-40B4-BE49-F238E27FC236}">
                    <a16:creationId xmlns:a16="http://schemas.microsoft.com/office/drawing/2014/main" id="{8DCAAEDC-1330-52A3-CA10-7A879C3B13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88175" y="4301956"/>
                <a:ext cx="23006" cy="22544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000"/>
              </a:p>
            </p:txBody>
          </p:sp>
          <p:sp>
            <p:nvSpPr>
              <p:cNvPr id="26" name="Rectangle 446">
                <a:extLst>
                  <a:ext uri="{FF2B5EF4-FFF2-40B4-BE49-F238E27FC236}">
                    <a16:creationId xmlns:a16="http://schemas.microsoft.com/office/drawing/2014/main" id="{CB4BF62D-D49A-7CDC-12D0-A9E38BFD8D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35501" y="4301956"/>
                <a:ext cx="23006" cy="22544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000"/>
              </a:p>
            </p:txBody>
          </p:sp>
          <p:sp>
            <p:nvSpPr>
              <p:cNvPr id="27" name="Rectangle 447">
                <a:extLst>
                  <a:ext uri="{FF2B5EF4-FFF2-40B4-BE49-F238E27FC236}">
                    <a16:creationId xmlns:a16="http://schemas.microsoft.com/office/drawing/2014/main" id="{A2109134-DA3C-2610-465E-294CEC0A52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88175" y="4351553"/>
                <a:ext cx="23006" cy="2318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000"/>
              </a:p>
            </p:txBody>
          </p:sp>
          <p:sp>
            <p:nvSpPr>
              <p:cNvPr id="28" name="Rectangle 448">
                <a:extLst>
                  <a:ext uri="{FF2B5EF4-FFF2-40B4-BE49-F238E27FC236}">
                    <a16:creationId xmlns:a16="http://schemas.microsoft.com/office/drawing/2014/main" id="{F62D9992-30B2-541F-D1EF-DE09C8908B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35501" y="4351553"/>
                <a:ext cx="23006" cy="2318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000"/>
              </a:p>
            </p:txBody>
          </p:sp>
          <p:sp>
            <p:nvSpPr>
              <p:cNvPr id="29" name="Rectangle 449">
                <a:extLst>
                  <a:ext uri="{FF2B5EF4-FFF2-40B4-BE49-F238E27FC236}">
                    <a16:creationId xmlns:a16="http://schemas.microsoft.com/office/drawing/2014/main" id="{55751D9C-9302-6A8E-56E1-8447BC0FFB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88175" y="4397929"/>
                <a:ext cx="23006" cy="2318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000"/>
              </a:p>
            </p:txBody>
          </p:sp>
          <p:sp>
            <p:nvSpPr>
              <p:cNvPr id="30" name="Rectangle 450">
                <a:extLst>
                  <a:ext uri="{FF2B5EF4-FFF2-40B4-BE49-F238E27FC236}">
                    <a16:creationId xmlns:a16="http://schemas.microsoft.com/office/drawing/2014/main" id="{D1FBE7AB-6229-7B1E-DECA-6ACB3D134B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35501" y="4397929"/>
                <a:ext cx="23006" cy="2318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000"/>
              </a:p>
            </p:txBody>
          </p:sp>
          <p:sp>
            <p:nvSpPr>
              <p:cNvPr id="31" name="Rectangle 451">
                <a:extLst>
                  <a:ext uri="{FF2B5EF4-FFF2-40B4-BE49-F238E27FC236}">
                    <a16:creationId xmlns:a16="http://schemas.microsoft.com/office/drawing/2014/main" id="{8125320C-120D-6053-3B3E-8CE28E4084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88175" y="4444305"/>
                <a:ext cx="23006" cy="2318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000"/>
              </a:p>
            </p:txBody>
          </p:sp>
          <p:sp>
            <p:nvSpPr>
              <p:cNvPr id="32" name="Rectangle 452">
                <a:extLst>
                  <a:ext uri="{FF2B5EF4-FFF2-40B4-BE49-F238E27FC236}">
                    <a16:creationId xmlns:a16="http://schemas.microsoft.com/office/drawing/2014/main" id="{B5900229-AAEB-7C0D-38F0-4583B93390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35501" y="4444305"/>
                <a:ext cx="23006" cy="2318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000"/>
              </a:p>
            </p:txBody>
          </p:sp>
          <p:sp>
            <p:nvSpPr>
              <p:cNvPr id="33" name="Rectangle 453">
                <a:extLst>
                  <a:ext uri="{FF2B5EF4-FFF2-40B4-BE49-F238E27FC236}">
                    <a16:creationId xmlns:a16="http://schemas.microsoft.com/office/drawing/2014/main" id="{C361C59A-4727-51BA-853A-345A2C928C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35501" y="4490682"/>
                <a:ext cx="23006" cy="2318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000"/>
              </a:p>
            </p:txBody>
          </p:sp>
          <p:sp>
            <p:nvSpPr>
              <p:cNvPr id="34" name="Rectangle 454">
                <a:extLst>
                  <a:ext uri="{FF2B5EF4-FFF2-40B4-BE49-F238E27FC236}">
                    <a16:creationId xmlns:a16="http://schemas.microsoft.com/office/drawing/2014/main" id="{39C127A0-A161-CE15-8D19-1A1BF2A1B6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90717" y="4341891"/>
                <a:ext cx="9860" cy="218355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000"/>
              </a:p>
            </p:txBody>
          </p:sp>
          <p:sp>
            <p:nvSpPr>
              <p:cNvPr id="35" name="Rectangle 455">
                <a:extLst>
                  <a:ext uri="{FF2B5EF4-FFF2-40B4-BE49-F238E27FC236}">
                    <a16:creationId xmlns:a16="http://schemas.microsoft.com/office/drawing/2014/main" id="{3B3921B3-E8FA-4F8D-7185-78D614FC8B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19639" y="4341891"/>
                <a:ext cx="10517" cy="218355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000"/>
              </a:p>
            </p:txBody>
          </p:sp>
          <p:sp>
            <p:nvSpPr>
              <p:cNvPr id="36" name="Rectangle 456">
                <a:extLst>
                  <a:ext uri="{FF2B5EF4-FFF2-40B4-BE49-F238E27FC236}">
                    <a16:creationId xmlns:a16="http://schemas.microsoft.com/office/drawing/2014/main" id="{34887D1B-853E-136A-2102-72AB2AD4CC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47903" y="4341891"/>
                <a:ext cx="10517" cy="218355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000"/>
              </a:p>
            </p:txBody>
          </p:sp>
          <p:sp>
            <p:nvSpPr>
              <p:cNvPr id="37" name="Rectangle 457">
                <a:extLst>
                  <a:ext uri="{FF2B5EF4-FFF2-40B4-BE49-F238E27FC236}">
                    <a16:creationId xmlns:a16="http://schemas.microsoft.com/office/drawing/2014/main" id="{A252DA75-550F-AE31-6484-8F0429578D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20558" y="4540279"/>
                <a:ext cx="18405" cy="1739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000"/>
              </a:p>
            </p:txBody>
          </p:sp>
          <p:sp>
            <p:nvSpPr>
              <p:cNvPr id="38" name="Rectangle 459">
                <a:extLst>
                  <a:ext uri="{FF2B5EF4-FFF2-40B4-BE49-F238E27FC236}">
                    <a16:creationId xmlns:a16="http://schemas.microsoft.com/office/drawing/2014/main" id="{F3EBB57B-4062-8FB1-452B-965BAFD9E7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9997" y="4540279"/>
                <a:ext cx="18405" cy="1739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000"/>
              </a:p>
            </p:txBody>
          </p:sp>
        </p:grp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5486E83A-9F4A-0134-5E0A-2085415699D6}"/>
              </a:ext>
            </a:extLst>
          </p:cNvPr>
          <p:cNvGrpSpPr/>
          <p:nvPr/>
        </p:nvGrpSpPr>
        <p:grpSpPr>
          <a:xfrm>
            <a:off x="2429351" y="6706049"/>
            <a:ext cx="544601" cy="544601"/>
            <a:chOff x="2860543" y="5271259"/>
            <a:chExt cx="612775" cy="612775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A5F1B7AC-8CF4-6EA9-6511-FFBAA828348A}"/>
                </a:ext>
              </a:extLst>
            </p:cNvPr>
            <p:cNvSpPr/>
            <p:nvPr/>
          </p:nvSpPr>
          <p:spPr bwMode="ltGray">
            <a:xfrm>
              <a:off x="2860543" y="5271259"/>
              <a:ext cx="612775" cy="612775"/>
            </a:xfrm>
            <a:prstGeom prst="ellipse">
              <a:avLst/>
            </a:prstGeom>
            <a:solidFill>
              <a:srgbClr val="91AE53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err="1">
                <a:solidFill>
                  <a:schemeClr val="bg1"/>
                </a:solidFill>
                <a:latin typeface="Georgia" pitchFamily="18" charset="0"/>
              </a:endParaRPr>
            </a:p>
          </p:txBody>
        </p: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2036070A-B3A5-2E81-2878-AF4FC3EDAC89}"/>
                </a:ext>
              </a:extLst>
            </p:cNvPr>
            <p:cNvGrpSpPr/>
            <p:nvPr/>
          </p:nvGrpSpPr>
          <p:grpSpPr>
            <a:xfrm>
              <a:off x="2925683" y="5381821"/>
              <a:ext cx="471038" cy="348917"/>
              <a:chOff x="2412607" y="2003581"/>
              <a:chExt cx="952705" cy="705707"/>
            </a:xfrm>
          </p:grpSpPr>
          <p:sp>
            <p:nvSpPr>
              <p:cNvPr id="42" name="Freeform 39">
                <a:extLst>
                  <a:ext uri="{FF2B5EF4-FFF2-40B4-BE49-F238E27FC236}">
                    <a16:creationId xmlns:a16="http://schemas.microsoft.com/office/drawing/2014/main" id="{8F70FDB1-D54D-A16A-8256-2B6C58D6A1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53749" y="2205211"/>
                <a:ext cx="811563" cy="504077"/>
              </a:xfrm>
              <a:custGeom>
                <a:avLst/>
                <a:gdLst>
                  <a:gd name="T0" fmla="*/ 262 w 322"/>
                  <a:gd name="T1" fmla="*/ 70 h 200"/>
                  <a:gd name="T2" fmla="*/ 262 w 322"/>
                  <a:gd name="T3" fmla="*/ 70 h 200"/>
                  <a:gd name="T4" fmla="*/ 256 w 322"/>
                  <a:gd name="T5" fmla="*/ 56 h 200"/>
                  <a:gd name="T6" fmla="*/ 248 w 322"/>
                  <a:gd name="T7" fmla="*/ 42 h 200"/>
                  <a:gd name="T8" fmla="*/ 238 w 322"/>
                  <a:gd name="T9" fmla="*/ 30 h 200"/>
                  <a:gd name="T10" fmla="*/ 226 w 322"/>
                  <a:gd name="T11" fmla="*/ 20 h 200"/>
                  <a:gd name="T12" fmla="*/ 212 w 322"/>
                  <a:gd name="T13" fmla="*/ 12 h 200"/>
                  <a:gd name="T14" fmla="*/ 196 w 322"/>
                  <a:gd name="T15" fmla="*/ 6 h 200"/>
                  <a:gd name="T16" fmla="*/ 180 w 322"/>
                  <a:gd name="T17" fmla="*/ 2 h 200"/>
                  <a:gd name="T18" fmla="*/ 164 w 322"/>
                  <a:gd name="T19" fmla="*/ 0 h 200"/>
                  <a:gd name="T20" fmla="*/ 164 w 322"/>
                  <a:gd name="T21" fmla="*/ 0 h 200"/>
                  <a:gd name="T22" fmla="*/ 144 w 322"/>
                  <a:gd name="T23" fmla="*/ 2 h 200"/>
                  <a:gd name="T24" fmla="*/ 124 w 322"/>
                  <a:gd name="T25" fmla="*/ 8 h 200"/>
                  <a:gd name="T26" fmla="*/ 108 w 322"/>
                  <a:gd name="T27" fmla="*/ 16 h 200"/>
                  <a:gd name="T28" fmla="*/ 94 w 322"/>
                  <a:gd name="T29" fmla="*/ 28 h 200"/>
                  <a:gd name="T30" fmla="*/ 82 w 322"/>
                  <a:gd name="T31" fmla="*/ 42 h 200"/>
                  <a:gd name="T32" fmla="*/ 72 w 322"/>
                  <a:gd name="T33" fmla="*/ 58 h 200"/>
                  <a:gd name="T34" fmla="*/ 66 w 322"/>
                  <a:gd name="T35" fmla="*/ 74 h 200"/>
                  <a:gd name="T36" fmla="*/ 62 w 322"/>
                  <a:gd name="T37" fmla="*/ 94 h 200"/>
                  <a:gd name="T38" fmla="*/ 62 w 322"/>
                  <a:gd name="T39" fmla="*/ 94 h 200"/>
                  <a:gd name="T40" fmla="*/ 54 w 322"/>
                  <a:gd name="T41" fmla="*/ 94 h 200"/>
                  <a:gd name="T42" fmla="*/ 54 w 322"/>
                  <a:gd name="T43" fmla="*/ 94 h 200"/>
                  <a:gd name="T44" fmla="*/ 42 w 322"/>
                  <a:gd name="T45" fmla="*/ 94 h 200"/>
                  <a:gd name="T46" fmla="*/ 32 w 322"/>
                  <a:gd name="T47" fmla="*/ 98 h 200"/>
                  <a:gd name="T48" fmla="*/ 24 w 322"/>
                  <a:gd name="T49" fmla="*/ 102 h 200"/>
                  <a:gd name="T50" fmla="*/ 14 w 322"/>
                  <a:gd name="T51" fmla="*/ 108 h 200"/>
                  <a:gd name="T52" fmla="*/ 8 w 322"/>
                  <a:gd name="T53" fmla="*/ 116 h 200"/>
                  <a:gd name="T54" fmla="*/ 4 w 322"/>
                  <a:gd name="T55" fmla="*/ 126 h 200"/>
                  <a:gd name="T56" fmla="*/ 0 w 322"/>
                  <a:gd name="T57" fmla="*/ 136 h 200"/>
                  <a:gd name="T58" fmla="*/ 0 w 322"/>
                  <a:gd name="T59" fmla="*/ 146 h 200"/>
                  <a:gd name="T60" fmla="*/ 0 w 322"/>
                  <a:gd name="T61" fmla="*/ 146 h 200"/>
                  <a:gd name="T62" fmla="*/ 0 w 322"/>
                  <a:gd name="T63" fmla="*/ 156 h 200"/>
                  <a:gd name="T64" fmla="*/ 2 w 322"/>
                  <a:gd name="T65" fmla="*/ 164 h 200"/>
                  <a:gd name="T66" fmla="*/ 6 w 322"/>
                  <a:gd name="T67" fmla="*/ 172 h 200"/>
                  <a:gd name="T68" fmla="*/ 12 w 322"/>
                  <a:gd name="T69" fmla="*/ 180 h 200"/>
                  <a:gd name="T70" fmla="*/ 18 w 322"/>
                  <a:gd name="T71" fmla="*/ 188 h 200"/>
                  <a:gd name="T72" fmla="*/ 26 w 322"/>
                  <a:gd name="T73" fmla="*/ 192 h 200"/>
                  <a:gd name="T74" fmla="*/ 34 w 322"/>
                  <a:gd name="T75" fmla="*/ 198 h 200"/>
                  <a:gd name="T76" fmla="*/ 42 w 322"/>
                  <a:gd name="T77" fmla="*/ 200 h 200"/>
                  <a:gd name="T78" fmla="*/ 252 w 322"/>
                  <a:gd name="T79" fmla="*/ 200 h 200"/>
                  <a:gd name="T80" fmla="*/ 252 w 322"/>
                  <a:gd name="T81" fmla="*/ 200 h 200"/>
                  <a:gd name="T82" fmla="*/ 266 w 322"/>
                  <a:gd name="T83" fmla="*/ 198 h 200"/>
                  <a:gd name="T84" fmla="*/ 278 w 322"/>
                  <a:gd name="T85" fmla="*/ 194 h 200"/>
                  <a:gd name="T86" fmla="*/ 290 w 322"/>
                  <a:gd name="T87" fmla="*/ 188 h 200"/>
                  <a:gd name="T88" fmla="*/ 300 w 322"/>
                  <a:gd name="T89" fmla="*/ 180 h 200"/>
                  <a:gd name="T90" fmla="*/ 308 w 322"/>
                  <a:gd name="T91" fmla="*/ 170 h 200"/>
                  <a:gd name="T92" fmla="*/ 316 w 322"/>
                  <a:gd name="T93" fmla="*/ 160 h 200"/>
                  <a:gd name="T94" fmla="*/ 320 w 322"/>
                  <a:gd name="T95" fmla="*/ 148 h 200"/>
                  <a:gd name="T96" fmla="*/ 322 w 322"/>
                  <a:gd name="T97" fmla="*/ 134 h 200"/>
                  <a:gd name="T98" fmla="*/ 322 w 322"/>
                  <a:gd name="T99" fmla="*/ 134 h 200"/>
                  <a:gd name="T100" fmla="*/ 320 w 322"/>
                  <a:gd name="T101" fmla="*/ 122 h 200"/>
                  <a:gd name="T102" fmla="*/ 316 w 322"/>
                  <a:gd name="T103" fmla="*/ 110 h 200"/>
                  <a:gd name="T104" fmla="*/ 312 w 322"/>
                  <a:gd name="T105" fmla="*/ 100 h 200"/>
                  <a:gd name="T106" fmla="*/ 304 w 322"/>
                  <a:gd name="T107" fmla="*/ 92 h 200"/>
                  <a:gd name="T108" fmla="*/ 296 w 322"/>
                  <a:gd name="T109" fmla="*/ 84 h 200"/>
                  <a:gd name="T110" fmla="*/ 286 w 322"/>
                  <a:gd name="T111" fmla="*/ 78 h 200"/>
                  <a:gd name="T112" fmla="*/ 274 w 322"/>
                  <a:gd name="T113" fmla="*/ 72 h 200"/>
                  <a:gd name="T114" fmla="*/ 262 w 322"/>
                  <a:gd name="T115" fmla="*/ 70 h 200"/>
                  <a:gd name="T116" fmla="*/ 262 w 322"/>
                  <a:gd name="T117" fmla="*/ 70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322" h="200">
                    <a:moveTo>
                      <a:pt x="262" y="70"/>
                    </a:moveTo>
                    <a:lnTo>
                      <a:pt x="262" y="70"/>
                    </a:lnTo>
                    <a:lnTo>
                      <a:pt x="256" y="56"/>
                    </a:lnTo>
                    <a:lnTo>
                      <a:pt x="248" y="42"/>
                    </a:lnTo>
                    <a:lnTo>
                      <a:pt x="238" y="30"/>
                    </a:lnTo>
                    <a:lnTo>
                      <a:pt x="226" y="20"/>
                    </a:lnTo>
                    <a:lnTo>
                      <a:pt x="212" y="12"/>
                    </a:lnTo>
                    <a:lnTo>
                      <a:pt x="196" y="6"/>
                    </a:lnTo>
                    <a:lnTo>
                      <a:pt x="180" y="2"/>
                    </a:lnTo>
                    <a:lnTo>
                      <a:pt x="164" y="0"/>
                    </a:lnTo>
                    <a:lnTo>
                      <a:pt x="164" y="0"/>
                    </a:lnTo>
                    <a:lnTo>
                      <a:pt x="144" y="2"/>
                    </a:lnTo>
                    <a:lnTo>
                      <a:pt x="124" y="8"/>
                    </a:lnTo>
                    <a:lnTo>
                      <a:pt x="108" y="16"/>
                    </a:lnTo>
                    <a:lnTo>
                      <a:pt x="94" y="28"/>
                    </a:lnTo>
                    <a:lnTo>
                      <a:pt x="82" y="42"/>
                    </a:lnTo>
                    <a:lnTo>
                      <a:pt x="72" y="58"/>
                    </a:lnTo>
                    <a:lnTo>
                      <a:pt x="66" y="74"/>
                    </a:lnTo>
                    <a:lnTo>
                      <a:pt x="62" y="94"/>
                    </a:lnTo>
                    <a:lnTo>
                      <a:pt x="62" y="94"/>
                    </a:lnTo>
                    <a:lnTo>
                      <a:pt x="54" y="94"/>
                    </a:lnTo>
                    <a:lnTo>
                      <a:pt x="54" y="94"/>
                    </a:lnTo>
                    <a:lnTo>
                      <a:pt x="42" y="94"/>
                    </a:lnTo>
                    <a:lnTo>
                      <a:pt x="32" y="98"/>
                    </a:lnTo>
                    <a:lnTo>
                      <a:pt x="24" y="102"/>
                    </a:lnTo>
                    <a:lnTo>
                      <a:pt x="14" y="108"/>
                    </a:lnTo>
                    <a:lnTo>
                      <a:pt x="8" y="116"/>
                    </a:lnTo>
                    <a:lnTo>
                      <a:pt x="4" y="126"/>
                    </a:lnTo>
                    <a:lnTo>
                      <a:pt x="0" y="136"/>
                    </a:lnTo>
                    <a:lnTo>
                      <a:pt x="0" y="146"/>
                    </a:lnTo>
                    <a:lnTo>
                      <a:pt x="0" y="146"/>
                    </a:lnTo>
                    <a:lnTo>
                      <a:pt x="0" y="156"/>
                    </a:lnTo>
                    <a:lnTo>
                      <a:pt x="2" y="164"/>
                    </a:lnTo>
                    <a:lnTo>
                      <a:pt x="6" y="172"/>
                    </a:lnTo>
                    <a:lnTo>
                      <a:pt x="12" y="180"/>
                    </a:lnTo>
                    <a:lnTo>
                      <a:pt x="18" y="188"/>
                    </a:lnTo>
                    <a:lnTo>
                      <a:pt x="26" y="192"/>
                    </a:lnTo>
                    <a:lnTo>
                      <a:pt x="34" y="198"/>
                    </a:lnTo>
                    <a:lnTo>
                      <a:pt x="42" y="200"/>
                    </a:lnTo>
                    <a:lnTo>
                      <a:pt x="252" y="200"/>
                    </a:lnTo>
                    <a:lnTo>
                      <a:pt x="252" y="200"/>
                    </a:lnTo>
                    <a:lnTo>
                      <a:pt x="266" y="198"/>
                    </a:lnTo>
                    <a:lnTo>
                      <a:pt x="278" y="194"/>
                    </a:lnTo>
                    <a:lnTo>
                      <a:pt x="290" y="188"/>
                    </a:lnTo>
                    <a:lnTo>
                      <a:pt x="300" y="180"/>
                    </a:lnTo>
                    <a:lnTo>
                      <a:pt x="308" y="170"/>
                    </a:lnTo>
                    <a:lnTo>
                      <a:pt x="316" y="160"/>
                    </a:lnTo>
                    <a:lnTo>
                      <a:pt x="320" y="148"/>
                    </a:lnTo>
                    <a:lnTo>
                      <a:pt x="322" y="134"/>
                    </a:lnTo>
                    <a:lnTo>
                      <a:pt x="322" y="134"/>
                    </a:lnTo>
                    <a:lnTo>
                      <a:pt x="320" y="122"/>
                    </a:lnTo>
                    <a:lnTo>
                      <a:pt x="316" y="110"/>
                    </a:lnTo>
                    <a:lnTo>
                      <a:pt x="312" y="100"/>
                    </a:lnTo>
                    <a:lnTo>
                      <a:pt x="304" y="92"/>
                    </a:lnTo>
                    <a:lnTo>
                      <a:pt x="296" y="84"/>
                    </a:lnTo>
                    <a:lnTo>
                      <a:pt x="286" y="78"/>
                    </a:lnTo>
                    <a:lnTo>
                      <a:pt x="274" y="72"/>
                    </a:lnTo>
                    <a:lnTo>
                      <a:pt x="262" y="70"/>
                    </a:lnTo>
                    <a:lnTo>
                      <a:pt x="262" y="70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43" name="Freeform 40">
                <a:extLst>
                  <a:ext uri="{FF2B5EF4-FFF2-40B4-BE49-F238E27FC236}">
                    <a16:creationId xmlns:a16="http://schemas.microsoft.com/office/drawing/2014/main" id="{03818F87-7DD9-3FF5-EF32-DE6513CE65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68871" y="2154804"/>
                <a:ext cx="277242" cy="272201"/>
              </a:xfrm>
              <a:custGeom>
                <a:avLst/>
                <a:gdLst>
                  <a:gd name="T0" fmla="*/ 110 w 110"/>
                  <a:gd name="T1" fmla="*/ 14 h 108"/>
                  <a:gd name="T2" fmla="*/ 110 w 110"/>
                  <a:gd name="T3" fmla="*/ 14 h 108"/>
                  <a:gd name="T4" fmla="*/ 102 w 110"/>
                  <a:gd name="T5" fmla="*/ 8 h 108"/>
                  <a:gd name="T6" fmla="*/ 92 w 110"/>
                  <a:gd name="T7" fmla="*/ 4 h 108"/>
                  <a:gd name="T8" fmla="*/ 80 w 110"/>
                  <a:gd name="T9" fmla="*/ 2 h 108"/>
                  <a:gd name="T10" fmla="*/ 70 w 110"/>
                  <a:gd name="T11" fmla="*/ 0 h 108"/>
                  <a:gd name="T12" fmla="*/ 70 w 110"/>
                  <a:gd name="T13" fmla="*/ 0 h 108"/>
                  <a:gd name="T14" fmla="*/ 56 w 110"/>
                  <a:gd name="T15" fmla="*/ 2 h 108"/>
                  <a:gd name="T16" fmla="*/ 42 w 110"/>
                  <a:gd name="T17" fmla="*/ 6 h 108"/>
                  <a:gd name="T18" fmla="*/ 30 w 110"/>
                  <a:gd name="T19" fmla="*/ 12 h 108"/>
                  <a:gd name="T20" fmla="*/ 20 w 110"/>
                  <a:gd name="T21" fmla="*/ 22 h 108"/>
                  <a:gd name="T22" fmla="*/ 12 w 110"/>
                  <a:gd name="T23" fmla="*/ 32 h 108"/>
                  <a:gd name="T24" fmla="*/ 6 w 110"/>
                  <a:gd name="T25" fmla="*/ 44 h 108"/>
                  <a:gd name="T26" fmla="*/ 2 w 110"/>
                  <a:gd name="T27" fmla="*/ 56 h 108"/>
                  <a:gd name="T28" fmla="*/ 0 w 110"/>
                  <a:gd name="T29" fmla="*/ 70 h 108"/>
                  <a:gd name="T30" fmla="*/ 0 w 110"/>
                  <a:gd name="T31" fmla="*/ 70 h 108"/>
                  <a:gd name="T32" fmla="*/ 0 w 110"/>
                  <a:gd name="T33" fmla="*/ 80 h 108"/>
                  <a:gd name="T34" fmla="*/ 2 w 110"/>
                  <a:gd name="T35" fmla="*/ 90 h 108"/>
                  <a:gd name="T36" fmla="*/ 6 w 110"/>
                  <a:gd name="T37" fmla="*/ 100 h 108"/>
                  <a:gd name="T38" fmla="*/ 10 w 110"/>
                  <a:gd name="T39" fmla="*/ 108 h 108"/>
                  <a:gd name="T40" fmla="*/ 10 w 110"/>
                  <a:gd name="T41" fmla="*/ 108 h 108"/>
                  <a:gd name="T42" fmla="*/ 26 w 110"/>
                  <a:gd name="T43" fmla="*/ 100 h 108"/>
                  <a:gd name="T44" fmla="*/ 42 w 110"/>
                  <a:gd name="T45" fmla="*/ 98 h 108"/>
                  <a:gd name="T46" fmla="*/ 42 w 110"/>
                  <a:gd name="T47" fmla="*/ 98 h 108"/>
                  <a:gd name="T48" fmla="*/ 46 w 110"/>
                  <a:gd name="T49" fmla="*/ 84 h 108"/>
                  <a:gd name="T50" fmla="*/ 50 w 110"/>
                  <a:gd name="T51" fmla="*/ 70 h 108"/>
                  <a:gd name="T52" fmla="*/ 58 w 110"/>
                  <a:gd name="T53" fmla="*/ 58 h 108"/>
                  <a:gd name="T54" fmla="*/ 66 w 110"/>
                  <a:gd name="T55" fmla="*/ 46 h 108"/>
                  <a:gd name="T56" fmla="*/ 76 w 110"/>
                  <a:gd name="T57" fmla="*/ 36 h 108"/>
                  <a:gd name="T58" fmla="*/ 86 w 110"/>
                  <a:gd name="T59" fmla="*/ 28 h 108"/>
                  <a:gd name="T60" fmla="*/ 98 w 110"/>
                  <a:gd name="T61" fmla="*/ 20 h 108"/>
                  <a:gd name="T62" fmla="*/ 110 w 110"/>
                  <a:gd name="T63" fmla="*/ 14 h 108"/>
                  <a:gd name="T64" fmla="*/ 110 w 110"/>
                  <a:gd name="T65" fmla="*/ 14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10" h="108">
                    <a:moveTo>
                      <a:pt x="110" y="14"/>
                    </a:moveTo>
                    <a:lnTo>
                      <a:pt x="110" y="14"/>
                    </a:lnTo>
                    <a:lnTo>
                      <a:pt x="102" y="8"/>
                    </a:lnTo>
                    <a:lnTo>
                      <a:pt x="92" y="4"/>
                    </a:lnTo>
                    <a:lnTo>
                      <a:pt x="80" y="2"/>
                    </a:lnTo>
                    <a:lnTo>
                      <a:pt x="70" y="0"/>
                    </a:lnTo>
                    <a:lnTo>
                      <a:pt x="70" y="0"/>
                    </a:lnTo>
                    <a:lnTo>
                      <a:pt x="56" y="2"/>
                    </a:lnTo>
                    <a:lnTo>
                      <a:pt x="42" y="6"/>
                    </a:lnTo>
                    <a:lnTo>
                      <a:pt x="30" y="12"/>
                    </a:lnTo>
                    <a:lnTo>
                      <a:pt x="20" y="22"/>
                    </a:lnTo>
                    <a:lnTo>
                      <a:pt x="12" y="32"/>
                    </a:lnTo>
                    <a:lnTo>
                      <a:pt x="6" y="44"/>
                    </a:lnTo>
                    <a:lnTo>
                      <a:pt x="2" y="56"/>
                    </a:lnTo>
                    <a:lnTo>
                      <a:pt x="0" y="70"/>
                    </a:lnTo>
                    <a:lnTo>
                      <a:pt x="0" y="70"/>
                    </a:lnTo>
                    <a:lnTo>
                      <a:pt x="0" y="80"/>
                    </a:lnTo>
                    <a:lnTo>
                      <a:pt x="2" y="90"/>
                    </a:lnTo>
                    <a:lnTo>
                      <a:pt x="6" y="100"/>
                    </a:lnTo>
                    <a:lnTo>
                      <a:pt x="10" y="108"/>
                    </a:lnTo>
                    <a:lnTo>
                      <a:pt x="10" y="108"/>
                    </a:lnTo>
                    <a:lnTo>
                      <a:pt x="26" y="100"/>
                    </a:lnTo>
                    <a:lnTo>
                      <a:pt x="42" y="98"/>
                    </a:lnTo>
                    <a:lnTo>
                      <a:pt x="42" y="98"/>
                    </a:lnTo>
                    <a:lnTo>
                      <a:pt x="46" y="84"/>
                    </a:lnTo>
                    <a:lnTo>
                      <a:pt x="50" y="70"/>
                    </a:lnTo>
                    <a:lnTo>
                      <a:pt x="58" y="58"/>
                    </a:lnTo>
                    <a:lnTo>
                      <a:pt x="66" y="46"/>
                    </a:lnTo>
                    <a:lnTo>
                      <a:pt x="76" y="36"/>
                    </a:lnTo>
                    <a:lnTo>
                      <a:pt x="86" y="28"/>
                    </a:lnTo>
                    <a:lnTo>
                      <a:pt x="98" y="20"/>
                    </a:lnTo>
                    <a:lnTo>
                      <a:pt x="110" y="14"/>
                    </a:lnTo>
                    <a:lnTo>
                      <a:pt x="110" y="14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44" name="Freeform 41">
                <a:extLst>
                  <a:ext uri="{FF2B5EF4-FFF2-40B4-BE49-F238E27FC236}">
                    <a16:creationId xmlns:a16="http://schemas.microsoft.com/office/drawing/2014/main" id="{27409C9B-6792-8163-0E96-4039117305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76358" y="2124559"/>
                <a:ext cx="151223" cy="45367"/>
              </a:xfrm>
              <a:custGeom>
                <a:avLst/>
                <a:gdLst>
                  <a:gd name="T0" fmla="*/ 0 w 60"/>
                  <a:gd name="T1" fmla="*/ 12 h 18"/>
                  <a:gd name="T2" fmla="*/ 0 w 60"/>
                  <a:gd name="T3" fmla="*/ 12 h 18"/>
                  <a:gd name="T4" fmla="*/ 8 w 60"/>
                  <a:gd name="T5" fmla="*/ 18 h 18"/>
                  <a:gd name="T6" fmla="*/ 8 w 60"/>
                  <a:gd name="T7" fmla="*/ 18 h 18"/>
                  <a:gd name="T8" fmla="*/ 22 w 60"/>
                  <a:gd name="T9" fmla="*/ 16 h 18"/>
                  <a:gd name="T10" fmla="*/ 36 w 60"/>
                  <a:gd name="T11" fmla="*/ 16 h 18"/>
                  <a:gd name="T12" fmla="*/ 36 w 60"/>
                  <a:gd name="T13" fmla="*/ 16 h 18"/>
                  <a:gd name="T14" fmla="*/ 50 w 60"/>
                  <a:gd name="T15" fmla="*/ 16 h 18"/>
                  <a:gd name="T16" fmla="*/ 60 w 60"/>
                  <a:gd name="T17" fmla="*/ 0 h 18"/>
                  <a:gd name="T18" fmla="*/ 0 w 60"/>
                  <a:gd name="T19" fmla="*/ 12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0" h="18">
                    <a:moveTo>
                      <a:pt x="0" y="12"/>
                    </a:moveTo>
                    <a:lnTo>
                      <a:pt x="0" y="12"/>
                    </a:lnTo>
                    <a:lnTo>
                      <a:pt x="8" y="18"/>
                    </a:lnTo>
                    <a:lnTo>
                      <a:pt x="8" y="18"/>
                    </a:lnTo>
                    <a:lnTo>
                      <a:pt x="22" y="16"/>
                    </a:lnTo>
                    <a:lnTo>
                      <a:pt x="36" y="16"/>
                    </a:lnTo>
                    <a:lnTo>
                      <a:pt x="36" y="16"/>
                    </a:lnTo>
                    <a:lnTo>
                      <a:pt x="50" y="16"/>
                    </a:lnTo>
                    <a:lnTo>
                      <a:pt x="60" y="0"/>
                    </a:lnTo>
                    <a:lnTo>
                      <a:pt x="0" y="12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45" name="Freeform 42">
                <a:extLst>
                  <a:ext uri="{FF2B5EF4-FFF2-40B4-BE49-F238E27FC236}">
                    <a16:creationId xmlns:a16="http://schemas.microsoft.com/office/drawing/2014/main" id="{E1D84997-DCA6-3A7F-C439-61D9D94F31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24320" y="2003581"/>
                <a:ext cx="126019" cy="141141"/>
              </a:xfrm>
              <a:custGeom>
                <a:avLst/>
                <a:gdLst>
                  <a:gd name="T0" fmla="*/ 50 w 50"/>
                  <a:gd name="T1" fmla="*/ 42 h 56"/>
                  <a:gd name="T2" fmla="*/ 8 w 50"/>
                  <a:gd name="T3" fmla="*/ 0 h 56"/>
                  <a:gd name="T4" fmla="*/ 0 w 50"/>
                  <a:gd name="T5" fmla="*/ 56 h 56"/>
                  <a:gd name="T6" fmla="*/ 0 w 50"/>
                  <a:gd name="T7" fmla="*/ 56 h 56"/>
                  <a:gd name="T8" fmla="*/ 12 w 50"/>
                  <a:gd name="T9" fmla="*/ 50 h 56"/>
                  <a:gd name="T10" fmla="*/ 24 w 50"/>
                  <a:gd name="T11" fmla="*/ 46 h 56"/>
                  <a:gd name="T12" fmla="*/ 36 w 50"/>
                  <a:gd name="T13" fmla="*/ 44 h 56"/>
                  <a:gd name="T14" fmla="*/ 48 w 50"/>
                  <a:gd name="T15" fmla="*/ 42 h 56"/>
                  <a:gd name="T16" fmla="*/ 48 w 50"/>
                  <a:gd name="T17" fmla="*/ 42 h 56"/>
                  <a:gd name="T18" fmla="*/ 50 w 50"/>
                  <a:gd name="T19" fmla="*/ 42 h 56"/>
                  <a:gd name="T20" fmla="*/ 50 w 50"/>
                  <a:gd name="T21" fmla="*/ 42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0" h="56">
                    <a:moveTo>
                      <a:pt x="50" y="42"/>
                    </a:moveTo>
                    <a:lnTo>
                      <a:pt x="8" y="0"/>
                    </a:lnTo>
                    <a:lnTo>
                      <a:pt x="0" y="56"/>
                    </a:lnTo>
                    <a:lnTo>
                      <a:pt x="0" y="56"/>
                    </a:lnTo>
                    <a:lnTo>
                      <a:pt x="12" y="50"/>
                    </a:lnTo>
                    <a:lnTo>
                      <a:pt x="24" y="46"/>
                    </a:lnTo>
                    <a:lnTo>
                      <a:pt x="36" y="44"/>
                    </a:lnTo>
                    <a:lnTo>
                      <a:pt x="48" y="42"/>
                    </a:lnTo>
                    <a:lnTo>
                      <a:pt x="48" y="42"/>
                    </a:lnTo>
                    <a:lnTo>
                      <a:pt x="50" y="42"/>
                    </a:lnTo>
                    <a:lnTo>
                      <a:pt x="50" y="42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46" name="Freeform 43">
                <a:extLst>
                  <a:ext uri="{FF2B5EF4-FFF2-40B4-BE49-F238E27FC236}">
                    <a16:creationId xmlns:a16="http://schemas.microsoft.com/office/drawing/2014/main" id="{A29A0AC1-7F19-44B8-A2D0-81F3C48A02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73097" y="2411883"/>
                <a:ext cx="85693" cy="110897"/>
              </a:xfrm>
              <a:custGeom>
                <a:avLst/>
                <a:gdLst>
                  <a:gd name="T0" fmla="*/ 0 w 34"/>
                  <a:gd name="T1" fmla="*/ 44 h 44"/>
                  <a:gd name="T2" fmla="*/ 20 w 34"/>
                  <a:gd name="T3" fmla="*/ 42 h 44"/>
                  <a:gd name="T4" fmla="*/ 20 w 34"/>
                  <a:gd name="T5" fmla="*/ 42 h 44"/>
                  <a:gd name="T6" fmla="*/ 26 w 34"/>
                  <a:gd name="T7" fmla="*/ 28 h 44"/>
                  <a:gd name="T8" fmla="*/ 34 w 34"/>
                  <a:gd name="T9" fmla="*/ 16 h 44"/>
                  <a:gd name="T10" fmla="*/ 34 w 34"/>
                  <a:gd name="T11" fmla="*/ 16 h 44"/>
                  <a:gd name="T12" fmla="*/ 26 w 34"/>
                  <a:gd name="T13" fmla="*/ 0 h 44"/>
                  <a:gd name="T14" fmla="*/ 0 w 34"/>
                  <a:gd name="T15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4" h="44">
                    <a:moveTo>
                      <a:pt x="0" y="44"/>
                    </a:moveTo>
                    <a:lnTo>
                      <a:pt x="20" y="42"/>
                    </a:lnTo>
                    <a:lnTo>
                      <a:pt x="20" y="42"/>
                    </a:lnTo>
                    <a:lnTo>
                      <a:pt x="26" y="28"/>
                    </a:lnTo>
                    <a:lnTo>
                      <a:pt x="34" y="16"/>
                    </a:lnTo>
                    <a:lnTo>
                      <a:pt x="34" y="16"/>
                    </a:lnTo>
                    <a:lnTo>
                      <a:pt x="26" y="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47" name="Freeform 44">
                <a:extLst>
                  <a:ext uri="{FF2B5EF4-FFF2-40B4-BE49-F238E27FC236}">
                    <a16:creationId xmlns:a16="http://schemas.microsoft.com/office/drawing/2014/main" id="{4F64165D-71B0-79CD-8498-65EF67C1BD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73097" y="2124559"/>
                <a:ext cx="146182" cy="120978"/>
              </a:xfrm>
              <a:custGeom>
                <a:avLst/>
                <a:gdLst>
                  <a:gd name="T0" fmla="*/ 58 w 58"/>
                  <a:gd name="T1" fmla="*/ 10 h 48"/>
                  <a:gd name="T2" fmla="*/ 0 w 58"/>
                  <a:gd name="T3" fmla="*/ 0 h 48"/>
                  <a:gd name="T4" fmla="*/ 26 w 58"/>
                  <a:gd name="T5" fmla="*/ 48 h 48"/>
                  <a:gd name="T6" fmla="*/ 26 w 58"/>
                  <a:gd name="T7" fmla="*/ 48 h 48"/>
                  <a:gd name="T8" fmla="*/ 32 w 58"/>
                  <a:gd name="T9" fmla="*/ 38 h 48"/>
                  <a:gd name="T10" fmla="*/ 40 w 58"/>
                  <a:gd name="T11" fmla="*/ 28 h 48"/>
                  <a:gd name="T12" fmla="*/ 48 w 58"/>
                  <a:gd name="T13" fmla="*/ 18 h 48"/>
                  <a:gd name="T14" fmla="*/ 58 w 58"/>
                  <a:gd name="T15" fmla="*/ 10 h 48"/>
                  <a:gd name="T16" fmla="*/ 58 w 58"/>
                  <a:gd name="T17" fmla="*/ 1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48">
                    <a:moveTo>
                      <a:pt x="58" y="10"/>
                    </a:moveTo>
                    <a:lnTo>
                      <a:pt x="0" y="0"/>
                    </a:lnTo>
                    <a:lnTo>
                      <a:pt x="26" y="48"/>
                    </a:lnTo>
                    <a:lnTo>
                      <a:pt x="26" y="48"/>
                    </a:lnTo>
                    <a:lnTo>
                      <a:pt x="32" y="38"/>
                    </a:lnTo>
                    <a:lnTo>
                      <a:pt x="40" y="28"/>
                    </a:lnTo>
                    <a:lnTo>
                      <a:pt x="48" y="18"/>
                    </a:lnTo>
                    <a:lnTo>
                      <a:pt x="58" y="10"/>
                    </a:lnTo>
                    <a:lnTo>
                      <a:pt x="58" y="10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48" name="Freeform 45">
                <a:extLst>
                  <a:ext uri="{FF2B5EF4-FFF2-40B4-BE49-F238E27FC236}">
                    <a16:creationId xmlns:a16="http://schemas.microsoft.com/office/drawing/2014/main" id="{5A98FC54-A82C-658A-C698-40483A671F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12607" y="2265701"/>
                <a:ext cx="120978" cy="115938"/>
              </a:xfrm>
              <a:custGeom>
                <a:avLst/>
                <a:gdLst>
                  <a:gd name="T0" fmla="*/ 0 w 48"/>
                  <a:gd name="T1" fmla="*/ 24 h 46"/>
                  <a:gd name="T2" fmla="*/ 46 w 48"/>
                  <a:gd name="T3" fmla="*/ 46 h 46"/>
                  <a:gd name="T4" fmla="*/ 46 w 48"/>
                  <a:gd name="T5" fmla="*/ 46 h 46"/>
                  <a:gd name="T6" fmla="*/ 44 w 48"/>
                  <a:gd name="T7" fmla="*/ 26 h 46"/>
                  <a:gd name="T8" fmla="*/ 44 w 48"/>
                  <a:gd name="T9" fmla="*/ 26 h 46"/>
                  <a:gd name="T10" fmla="*/ 44 w 48"/>
                  <a:gd name="T11" fmla="*/ 14 h 46"/>
                  <a:gd name="T12" fmla="*/ 48 w 48"/>
                  <a:gd name="T13" fmla="*/ 0 h 46"/>
                  <a:gd name="T14" fmla="*/ 0 w 48"/>
                  <a:gd name="T15" fmla="*/ 2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8" h="46">
                    <a:moveTo>
                      <a:pt x="0" y="24"/>
                    </a:moveTo>
                    <a:lnTo>
                      <a:pt x="46" y="46"/>
                    </a:lnTo>
                    <a:lnTo>
                      <a:pt x="46" y="46"/>
                    </a:lnTo>
                    <a:lnTo>
                      <a:pt x="44" y="26"/>
                    </a:lnTo>
                    <a:lnTo>
                      <a:pt x="44" y="26"/>
                    </a:lnTo>
                    <a:lnTo>
                      <a:pt x="44" y="14"/>
                    </a:lnTo>
                    <a:lnTo>
                      <a:pt x="48" y="0"/>
                    </a:lnTo>
                    <a:lnTo>
                      <a:pt x="0" y="24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49" name="Freeform 46">
                <a:extLst>
                  <a:ext uri="{FF2B5EF4-FFF2-40B4-BE49-F238E27FC236}">
                    <a16:creationId xmlns:a16="http://schemas.microsoft.com/office/drawing/2014/main" id="{58613E56-480A-03CA-46FA-37A0A30C20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50339" y="2003581"/>
                <a:ext cx="126019" cy="151223"/>
              </a:xfrm>
              <a:custGeom>
                <a:avLst/>
                <a:gdLst>
                  <a:gd name="T0" fmla="*/ 42 w 50"/>
                  <a:gd name="T1" fmla="*/ 0 h 60"/>
                  <a:gd name="T2" fmla="*/ 0 w 50"/>
                  <a:gd name="T3" fmla="*/ 42 h 60"/>
                  <a:gd name="T4" fmla="*/ 0 w 50"/>
                  <a:gd name="T5" fmla="*/ 42 h 60"/>
                  <a:gd name="T6" fmla="*/ 14 w 50"/>
                  <a:gd name="T7" fmla="*/ 44 h 60"/>
                  <a:gd name="T8" fmla="*/ 26 w 50"/>
                  <a:gd name="T9" fmla="*/ 48 h 60"/>
                  <a:gd name="T10" fmla="*/ 38 w 50"/>
                  <a:gd name="T11" fmla="*/ 52 h 60"/>
                  <a:gd name="T12" fmla="*/ 50 w 50"/>
                  <a:gd name="T13" fmla="*/ 60 h 60"/>
                  <a:gd name="T14" fmla="*/ 42 w 50"/>
                  <a:gd name="T15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0" h="60">
                    <a:moveTo>
                      <a:pt x="42" y="0"/>
                    </a:moveTo>
                    <a:lnTo>
                      <a:pt x="0" y="42"/>
                    </a:lnTo>
                    <a:lnTo>
                      <a:pt x="0" y="42"/>
                    </a:lnTo>
                    <a:lnTo>
                      <a:pt x="14" y="44"/>
                    </a:lnTo>
                    <a:lnTo>
                      <a:pt x="26" y="48"/>
                    </a:lnTo>
                    <a:lnTo>
                      <a:pt x="38" y="52"/>
                    </a:lnTo>
                    <a:lnTo>
                      <a:pt x="50" y="60"/>
                    </a:lnTo>
                    <a:lnTo>
                      <a:pt x="42" y="0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</p:grpSp>
      </p:grp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EC276716-8A1E-B287-45BE-6F3150280B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0929254"/>
              </p:ext>
            </p:extLst>
          </p:nvPr>
        </p:nvGraphicFramePr>
        <p:xfrm>
          <a:off x="3346114" y="2798266"/>
          <a:ext cx="12274870" cy="68805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36000">
                  <a:extLst>
                    <a:ext uri="{9D8B030D-6E8A-4147-A177-3AD203B41FA5}">
                      <a16:colId xmlns:a16="http://schemas.microsoft.com/office/drawing/2014/main" val="2564083325"/>
                    </a:ext>
                  </a:extLst>
                </a:gridCol>
                <a:gridCol w="4858870">
                  <a:extLst>
                    <a:ext uri="{9D8B030D-6E8A-4147-A177-3AD203B41FA5}">
                      <a16:colId xmlns:a16="http://schemas.microsoft.com/office/drawing/2014/main" val="169232958"/>
                    </a:ext>
                  </a:extLst>
                </a:gridCol>
                <a:gridCol w="2340000">
                  <a:extLst>
                    <a:ext uri="{9D8B030D-6E8A-4147-A177-3AD203B41FA5}">
                      <a16:colId xmlns:a16="http://schemas.microsoft.com/office/drawing/2014/main" val="2203267021"/>
                    </a:ext>
                  </a:extLst>
                </a:gridCol>
                <a:gridCol w="2340000">
                  <a:extLst>
                    <a:ext uri="{9D8B030D-6E8A-4147-A177-3AD203B41FA5}">
                      <a16:colId xmlns:a16="http://schemas.microsoft.com/office/drawing/2014/main" val="3735272054"/>
                    </a:ext>
                  </a:extLst>
                </a:gridCol>
              </a:tblGrid>
              <a:tr h="294572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solidFill>
                            <a:schemeClr val="tx1"/>
                          </a:solidFill>
                        </a:rPr>
                        <a:t>Data Definition</a:t>
                      </a:r>
                      <a:endParaRPr lang="en-TW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TW">
                          <a:solidFill>
                            <a:schemeClr val="tx1"/>
                          </a:solidFill>
                        </a:rPr>
                        <a:t>D</a:t>
                      </a:r>
                      <a:r>
                        <a:rPr lang="en-US">
                          <a:solidFill>
                            <a:schemeClr val="tx1"/>
                          </a:solidFill>
                        </a:rPr>
                        <a:t>a</a:t>
                      </a:r>
                      <a:r>
                        <a:rPr lang="en-TW">
                          <a:solidFill>
                            <a:schemeClr val="tx1"/>
                          </a:solidFill>
                        </a:rPr>
                        <a:t>ta Source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TW">
                          <a:solidFill>
                            <a:schemeClr val="tx1"/>
                          </a:solidFill>
                        </a:rPr>
                        <a:t>D</a:t>
                      </a:r>
                      <a:r>
                        <a:rPr lang="en-US">
                          <a:solidFill>
                            <a:schemeClr val="tx1"/>
                          </a:solidFill>
                        </a:rPr>
                        <a:t>a</a:t>
                      </a:r>
                      <a:r>
                        <a:rPr lang="en-TW">
                          <a:solidFill>
                            <a:schemeClr val="tx1"/>
                          </a:solidFill>
                        </a:rPr>
                        <a:t>ta Size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TW">
                          <a:solidFill>
                            <a:schemeClr val="tx1"/>
                          </a:solidFill>
                        </a:rPr>
                        <a:t>Rows/Column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4087625"/>
                  </a:ext>
                </a:extLst>
              </a:tr>
              <a:tr h="108580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TW"/>
                        <a:t>Resort hotel</a:t>
                      </a:r>
                      <a:r>
                        <a:rPr lang="en-US"/>
                        <a:t> booking</a:t>
                      </a:r>
                      <a:endParaRPr lang="en-TW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ScienceDirect website</a:t>
                      </a:r>
                    </a:p>
                    <a:p>
                      <a:r>
                        <a:rPr lang="en-US"/>
                        <a:t>E</a:t>
                      </a:r>
                      <a:r>
                        <a:rPr lang="en-TW"/>
                        <a:t>xtracted from </a:t>
                      </a:r>
                      <a:r>
                        <a:rPr lang="en-US"/>
                        <a:t>hotels’ Property Management System (PMS) SQL databases</a:t>
                      </a:r>
                      <a:endParaRPr lang="en-TW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/>
                        <a:t>8.1 MB</a:t>
                      </a:r>
                      <a:endParaRPr lang="en-TW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TW"/>
                        <a:t>(40060, 31)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05429"/>
                  </a:ext>
                </a:extLst>
              </a:tr>
              <a:tr h="1085804">
                <a:tc>
                  <a:txBody>
                    <a:bodyPr/>
                    <a:lstStyle/>
                    <a:p>
                      <a:r>
                        <a:rPr lang="en-TW"/>
                        <a:t>City hotel</a:t>
                      </a:r>
                      <a:r>
                        <a:rPr lang="en-US"/>
                        <a:t> booking</a:t>
                      </a:r>
                      <a:endParaRPr lang="en-TW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ScienceDirect website</a:t>
                      </a:r>
                    </a:p>
                    <a:p>
                      <a:r>
                        <a:rPr lang="en-US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</a:t>
                      </a:r>
                      <a:r>
                        <a:rPr lang="en-TW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xtracted from </a:t>
                      </a:r>
                      <a:r>
                        <a:rPr lang="en-US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hotels’ Property Management System (PMS) SQL databases</a:t>
                      </a:r>
                      <a:endParaRPr lang="en-TW"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TW"/>
                        <a:t>16 MB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TW"/>
                        <a:t>(79330, 31)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3553270"/>
                  </a:ext>
                </a:extLst>
              </a:tr>
              <a:tr h="1085804">
                <a:tc>
                  <a:txBody>
                    <a:bodyPr/>
                    <a:lstStyle/>
                    <a:p>
                      <a:r>
                        <a:rPr lang="en-US" sz="1800" b="0">
                          <a:solidFill>
                            <a:srgbClr val="2B3A44"/>
                          </a:solidFill>
                          <a:effectLst/>
                          <a:latin typeface="Calibri"/>
                        </a:rPr>
                        <a:t>Economic indicator data</a:t>
                      </a:r>
                      <a:endParaRPr lang="en-TW">
                        <a:latin typeface="Calibri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TW"/>
                        <a:t>IMF Website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/>
                        <a:t>12 KB</a:t>
                      </a:r>
                      <a:endParaRPr lang="en-TW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TW"/>
                        <a:t>(27, 8)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2776049"/>
                  </a:ext>
                </a:extLst>
              </a:tr>
              <a:tr h="1085804">
                <a:tc>
                  <a:txBody>
                    <a:bodyPr/>
                    <a:lstStyle/>
                    <a:p>
                      <a:r>
                        <a:rPr lang="en-TW"/>
                        <a:t>Weather data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Visual Crossing website</a:t>
                      </a:r>
                      <a:endParaRPr lang="en-TW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/>
                        <a:t>49 KB</a:t>
                      </a:r>
                      <a:endParaRPr lang="en-TW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TW"/>
                        <a:t>(823, 8)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6586631"/>
                  </a:ext>
                </a:extLst>
              </a:tr>
              <a:tr h="1085804">
                <a:tc>
                  <a:txBody>
                    <a:bodyPr/>
                    <a:lstStyle/>
                    <a:p>
                      <a:r>
                        <a:rPr lang="en-US"/>
                        <a:t>Number of tourists</a:t>
                      </a:r>
                      <a:endParaRPr lang="en-TW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Instituto Nacional de Estadística</a:t>
                      </a:r>
                      <a:endParaRPr lang="en-TW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/>
                        <a:t>12 KB</a:t>
                      </a:r>
                      <a:endParaRPr lang="en-TW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TW"/>
                        <a:t>(1, 31)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4131734"/>
                  </a:ext>
                </a:extLst>
              </a:tr>
              <a:tr h="1085804">
                <a:tc>
                  <a:txBody>
                    <a:bodyPr/>
                    <a:lstStyle/>
                    <a:p>
                      <a:endParaRPr lang="en-TW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TW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TW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TW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9616392"/>
                  </a:ext>
                </a:extLst>
              </a:tr>
            </a:tbl>
          </a:graphicData>
        </a:graphic>
      </p:graphicFrame>
      <p:grpSp>
        <p:nvGrpSpPr>
          <p:cNvPr id="51" name="Group 50">
            <a:extLst>
              <a:ext uri="{FF2B5EF4-FFF2-40B4-BE49-F238E27FC236}">
                <a16:creationId xmlns:a16="http://schemas.microsoft.com/office/drawing/2014/main" id="{4F34FF98-6076-84CF-565F-9B1242329ED6}"/>
              </a:ext>
            </a:extLst>
          </p:cNvPr>
          <p:cNvGrpSpPr/>
          <p:nvPr/>
        </p:nvGrpSpPr>
        <p:grpSpPr>
          <a:xfrm>
            <a:off x="2429728" y="3453961"/>
            <a:ext cx="543846" cy="543846"/>
            <a:chOff x="3216946" y="5907019"/>
            <a:chExt cx="612000" cy="612000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02347FEA-68A8-5B14-03C2-61A606BD3CBE}"/>
                </a:ext>
              </a:extLst>
            </p:cNvPr>
            <p:cNvSpPr/>
            <p:nvPr/>
          </p:nvSpPr>
          <p:spPr bwMode="ltGray">
            <a:xfrm>
              <a:off x="3216946" y="5907019"/>
              <a:ext cx="612000" cy="612000"/>
            </a:xfrm>
            <a:prstGeom prst="ellipse">
              <a:avLst/>
            </a:prstGeom>
            <a:solidFill>
              <a:srgbClr val="4BACC7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err="1">
                <a:solidFill>
                  <a:schemeClr val="bg1"/>
                </a:solidFill>
                <a:latin typeface="Georgia" pitchFamily="18" charset="0"/>
              </a:endParaRPr>
            </a:p>
          </p:txBody>
        </p:sp>
        <p:sp>
          <p:nvSpPr>
            <p:cNvPr id="53" name="Freeform 4912">
              <a:extLst>
                <a:ext uri="{FF2B5EF4-FFF2-40B4-BE49-F238E27FC236}">
                  <a16:creationId xmlns:a16="http://schemas.microsoft.com/office/drawing/2014/main" id="{2C43A93C-76D9-0B31-8195-887E772D67A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28956" y="6058947"/>
              <a:ext cx="387981" cy="337059"/>
            </a:xfrm>
            <a:custGeom>
              <a:avLst/>
              <a:gdLst>
                <a:gd name="T0" fmla="*/ 30 w 320"/>
                <a:gd name="T1" fmla="*/ 56 h 278"/>
                <a:gd name="T2" fmla="*/ 30 w 320"/>
                <a:gd name="T3" fmla="*/ 0 h 278"/>
                <a:gd name="T4" fmla="*/ 290 w 320"/>
                <a:gd name="T5" fmla="*/ 0 h 278"/>
                <a:gd name="T6" fmla="*/ 290 w 320"/>
                <a:gd name="T7" fmla="*/ 56 h 278"/>
                <a:gd name="T8" fmla="*/ 290 w 320"/>
                <a:gd name="T9" fmla="*/ 56 h 278"/>
                <a:gd name="T10" fmla="*/ 280 w 320"/>
                <a:gd name="T11" fmla="*/ 48 h 278"/>
                <a:gd name="T12" fmla="*/ 274 w 320"/>
                <a:gd name="T13" fmla="*/ 46 h 278"/>
                <a:gd name="T14" fmla="*/ 268 w 320"/>
                <a:gd name="T15" fmla="*/ 46 h 278"/>
                <a:gd name="T16" fmla="*/ 52 w 320"/>
                <a:gd name="T17" fmla="*/ 46 h 278"/>
                <a:gd name="T18" fmla="*/ 52 w 320"/>
                <a:gd name="T19" fmla="*/ 46 h 278"/>
                <a:gd name="T20" fmla="*/ 46 w 320"/>
                <a:gd name="T21" fmla="*/ 46 h 278"/>
                <a:gd name="T22" fmla="*/ 40 w 320"/>
                <a:gd name="T23" fmla="*/ 48 h 278"/>
                <a:gd name="T24" fmla="*/ 30 w 320"/>
                <a:gd name="T25" fmla="*/ 56 h 278"/>
                <a:gd name="T26" fmla="*/ 30 w 320"/>
                <a:gd name="T27" fmla="*/ 56 h 278"/>
                <a:gd name="T28" fmla="*/ 310 w 320"/>
                <a:gd name="T29" fmla="*/ 154 h 278"/>
                <a:gd name="T30" fmla="*/ 10 w 320"/>
                <a:gd name="T31" fmla="*/ 154 h 278"/>
                <a:gd name="T32" fmla="*/ 10 w 320"/>
                <a:gd name="T33" fmla="*/ 154 h 278"/>
                <a:gd name="T34" fmla="*/ 10 w 320"/>
                <a:gd name="T35" fmla="*/ 152 h 278"/>
                <a:gd name="T36" fmla="*/ 42 w 320"/>
                <a:gd name="T37" fmla="*/ 70 h 278"/>
                <a:gd name="T38" fmla="*/ 42 w 320"/>
                <a:gd name="T39" fmla="*/ 70 h 278"/>
                <a:gd name="T40" fmla="*/ 46 w 320"/>
                <a:gd name="T41" fmla="*/ 66 h 278"/>
                <a:gd name="T42" fmla="*/ 52 w 320"/>
                <a:gd name="T43" fmla="*/ 64 h 278"/>
                <a:gd name="T44" fmla="*/ 208 w 320"/>
                <a:gd name="T45" fmla="*/ 64 h 278"/>
                <a:gd name="T46" fmla="*/ 234 w 320"/>
                <a:gd name="T47" fmla="*/ 128 h 278"/>
                <a:gd name="T48" fmla="*/ 298 w 320"/>
                <a:gd name="T49" fmla="*/ 124 h 278"/>
                <a:gd name="T50" fmla="*/ 310 w 320"/>
                <a:gd name="T51" fmla="*/ 154 h 278"/>
                <a:gd name="T52" fmla="*/ 278 w 320"/>
                <a:gd name="T53" fmla="*/ 110 h 278"/>
                <a:gd name="T54" fmla="*/ 244 w 320"/>
                <a:gd name="T55" fmla="*/ 112 h 278"/>
                <a:gd name="T56" fmla="*/ 228 w 320"/>
                <a:gd name="T57" fmla="*/ 78 h 278"/>
                <a:gd name="T58" fmla="*/ 278 w 320"/>
                <a:gd name="T59" fmla="*/ 110 h 278"/>
                <a:gd name="T60" fmla="*/ 320 w 320"/>
                <a:gd name="T61" fmla="*/ 232 h 278"/>
                <a:gd name="T62" fmla="*/ 320 w 320"/>
                <a:gd name="T63" fmla="*/ 174 h 278"/>
                <a:gd name="T64" fmla="*/ 0 w 320"/>
                <a:gd name="T65" fmla="*/ 174 h 278"/>
                <a:gd name="T66" fmla="*/ 0 w 320"/>
                <a:gd name="T67" fmla="*/ 232 h 278"/>
                <a:gd name="T68" fmla="*/ 0 w 320"/>
                <a:gd name="T69" fmla="*/ 252 h 278"/>
                <a:gd name="T70" fmla="*/ 0 w 320"/>
                <a:gd name="T71" fmla="*/ 278 h 278"/>
                <a:gd name="T72" fmla="*/ 42 w 320"/>
                <a:gd name="T73" fmla="*/ 278 h 278"/>
                <a:gd name="T74" fmla="*/ 42 w 320"/>
                <a:gd name="T75" fmla="*/ 252 h 278"/>
                <a:gd name="T76" fmla="*/ 278 w 320"/>
                <a:gd name="T77" fmla="*/ 252 h 278"/>
                <a:gd name="T78" fmla="*/ 278 w 320"/>
                <a:gd name="T79" fmla="*/ 278 h 278"/>
                <a:gd name="T80" fmla="*/ 320 w 320"/>
                <a:gd name="T81" fmla="*/ 278 h 278"/>
                <a:gd name="T82" fmla="*/ 320 w 320"/>
                <a:gd name="T83" fmla="*/ 232 h 278"/>
                <a:gd name="T84" fmla="*/ 320 w 320"/>
                <a:gd name="T85" fmla="*/ 232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20" h="278">
                  <a:moveTo>
                    <a:pt x="30" y="56"/>
                  </a:moveTo>
                  <a:lnTo>
                    <a:pt x="30" y="0"/>
                  </a:lnTo>
                  <a:lnTo>
                    <a:pt x="290" y="0"/>
                  </a:lnTo>
                  <a:lnTo>
                    <a:pt x="290" y="56"/>
                  </a:lnTo>
                  <a:lnTo>
                    <a:pt x="290" y="56"/>
                  </a:lnTo>
                  <a:lnTo>
                    <a:pt x="280" y="48"/>
                  </a:lnTo>
                  <a:lnTo>
                    <a:pt x="274" y="46"/>
                  </a:lnTo>
                  <a:lnTo>
                    <a:pt x="268" y="46"/>
                  </a:lnTo>
                  <a:lnTo>
                    <a:pt x="52" y="46"/>
                  </a:lnTo>
                  <a:lnTo>
                    <a:pt x="52" y="46"/>
                  </a:lnTo>
                  <a:lnTo>
                    <a:pt x="46" y="46"/>
                  </a:lnTo>
                  <a:lnTo>
                    <a:pt x="40" y="48"/>
                  </a:lnTo>
                  <a:lnTo>
                    <a:pt x="30" y="56"/>
                  </a:lnTo>
                  <a:lnTo>
                    <a:pt x="30" y="56"/>
                  </a:lnTo>
                  <a:close/>
                  <a:moveTo>
                    <a:pt x="310" y="154"/>
                  </a:moveTo>
                  <a:lnTo>
                    <a:pt x="10" y="154"/>
                  </a:lnTo>
                  <a:lnTo>
                    <a:pt x="10" y="154"/>
                  </a:lnTo>
                  <a:lnTo>
                    <a:pt x="10" y="152"/>
                  </a:lnTo>
                  <a:lnTo>
                    <a:pt x="42" y="70"/>
                  </a:lnTo>
                  <a:lnTo>
                    <a:pt x="42" y="70"/>
                  </a:lnTo>
                  <a:lnTo>
                    <a:pt x="46" y="66"/>
                  </a:lnTo>
                  <a:lnTo>
                    <a:pt x="52" y="64"/>
                  </a:lnTo>
                  <a:lnTo>
                    <a:pt x="208" y="64"/>
                  </a:lnTo>
                  <a:lnTo>
                    <a:pt x="234" y="128"/>
                  </a:lnTo>
                  <a:lnTo>
                    <a:pt x="298" y="124"/>
                  </a:lnTo>
                  <a:lnTo>
                    <a:pt x="310" y="154"/>
                  </a:lnTo>
                  <a:close/>
                  <a:moveTo>
                    <a:pt x="278" y="110"/>
                  </a:moveTo>
                  <a:lnTo>
                    <a:pt x="244" y="112"/>
                  </a:lnTo>
                  <a:lnTo>
                    <a:pt x="228" y="78"/>
                  </a:lnTo>
                  <a:lnTo>
                    <a:pt x="278" y="110"/>
                  </a:lnTo>
                  <a:close/>
                  <a:moveTo>
                    <a:pt x="320" y="232"/>
                  </a:moveTo>
                  <a:lnTo>
                    <a:pt x="320" y="174"/>
                  </a:lnTo>
                  <a:lnTo>
                    <a:pt x="0" y="174"/>
                  </a:lnTo>
                  <a:lnTo>
                    <a:pt x="0" y="232"/>
                  </a:lnTo>
                  <a:lnTo>
                    <a:pt x="0" y="252"/>
                  </a:lnTo>
                  <a:lnTo>
                    <a:pt x="0" y="278"/>
                  </a:lnTo>
                  <a:lnTo>
                    <a:pt x="42" y="278"/>
                  </a:lnTo>
                  <a:lnTo>
                    <a:pt x="42" y="252"/>
                  </a:lnTo>
                  <a:lnTo>
                    <a:pt x="278" y="252"/>
                  </a:lnTo>
                  <a:lnTo>
                    <a:pt x="278" y="278"/>
                  </a:lnTo>
                  <a:lnTo>
                    <a:pt x="320" y="278"/>
                  </a:lnTo>
                  <a:lnTo>
                    <a:pt x="320" y="232"/>
                  </a:lnTo>
                  <a:lnTo>
                    <a:pt x="320" y="23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49728110-0406-A07E-7EA0-3EF95C4B9F67}"/>
              </a:ext>
            </a:extLst>
          </p:cNvPr>
          <p:cNvGrpSpPr/>
          <p:nvPr/>
        </p:nvGrpSpPr>
        <p:grpSpPr>
          <a:xfrm>
            <a:off x="2429351" y="7790330"/>
            <a:ext cx="544601" cy="544601"/>
            <a:chOff x="645236" y="7804301"/>
            <a:chExt cx="1244600" cy="1244600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C2F171E8-2A72-76C0-F85E-E863F548DAD6}"/>
                </a:ext>
              </a:extLst>
            </p:cNvPr>
            <p:cNvSpPr/>
            <p:nvPr/>
          </p:nvSpPr>
          <p:spPr bwMode="ltGray">
            <a:xfrm>
              <a:off x="645236" y="7804301"/>
              <a:ext cx="1244600" cy="1244600"/>
            </a:xfrm>
            <a:prstGeom prst="ellipse">
              <a:avLst/>
            </a:prstGeom>
            <a:solidFill>
              <a:srgbClr val="C0504D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err="1">
                <a:solidFill>
                  <a:schemeClr val="bg1"/>
                </a:solidFill>
                <a:latin typeface="Georgia" pitchFamily="18" charset="0"/>
              </a:endParaRPr>
            </a:p>
          </p:txBody>
        </p:sp>
        <p:pic>
          <p:nvPicPr>
            <p:cNvPr id="56" name="Picture 55" descr="A person with luggage on a black background&#10;&#10;Description automatically generated">
              <a:extLst>
                <a:ext uri="{FF2B5EF4-FFF2-40B4-BE49-F238E27FC236}">
                  <a16:creationId xmlns:a16="http://schemas.microsoft.com/office/drawing/2014/main" id="{6189E334-F696-928A-B54C-F90525635C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0901" y="7989022"/>
              <a:ext cx="875158" cy="87515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336885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F3D7B6A-D2F7-46C9-3BD5-CD340AA0C258}"/>
              </a:ext>
            </a:extLst>
          </p:cNvPr>
          <p:cNvSpPr txBox="1"/>
          <p:nvPr/>
        </p:nvSpPr>
        <p:spPr>
          <a:xfrm>
            <a:off x="800100" y="800100"/>
            <a:ext cx="6438900" cy="685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zh-TW" sz="4000" b="1">
                <a:solidFill>
                  <a:schemeClr val="tx2">
                    <a:lumMod val="50000"/>
                  </a:schemeClr>
                </a:solidFill>
                <a:ea typeface="新細明體"/>
              </a:rPr>
              <a:t>Data</a:t>
            </a:r>
            <a:r>
              <a:rPr lang="zh-TW" altLang="en-US" sz="4000" b="1">
                <a:solidFill>
                  <a:schemeClr val="tx2">
                    <a:lumMod val="50000"/>
                  </a:schemeClr>
                </a:solidFill>
                <a:ea typeface="新細明體"/>
              </a:rPr>
              <a:t> </a:t>
            </a:r>
            <a:r>
              <a:rPr lang="en-US" altLang="zh-TW" sz="4000" b="1">
                <a:solidFill>
                  <a:schemeClr val="tx2">
                    <a:lumMod val="50000"/>
                  </a:schemeClr>
                </a:solidFill>
                <a:ea typeface="新細明體"/>
              </a:rPr>
              <a:t>Profile – Hotel Data</a:t>
            </a:r>
            <a:endParaRPr lang="en-US" sz="4000" b="1">
              <a:solidFill>
                <a:schemeClr val="tx2">
                  <a:lumMod val="50000"/>
                </a:schemeClr>
              </a:solidFill>
              <a:cs typeface="Calibri"/>
            </a:endParaRPr>
          </a:p>
        </p:txBody>
      </p:sp>
      <p:pic>
        <p:nvPicPr>
          <p:cNvPr id="12" name="Picture 11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256B3BFA-A67B-12A8-7530-14045CCE07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8511" y="4717888"/>
            <a:ext cx="9111337" cy="220414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1E420C4-5F2F-B5C8-9103-0F864C3E024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8330"/>
          <a:stretch/>
        </p:blipFill>
        <p:spPr>
          <a:xfrm>
            <a:off x="800099" y="4705188"/>
            <a:ext cx="6835590" cy="2204149"/>
          </a:xfrm>
          <a:prstGeom prst="rect">
            <a:avLst/>
          </a:prstGeom>
        </p:spPr>
      </p:pic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04EA3D10-A45F-5BB2-50DF-642EA5B98A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4758523"/>
              </p:ext>
            </p:extLst>
          </p:nvPr>
        </p:nvGraphicFramePr>
        <p:xfrm>
          <a:off x="7635689" y="4823574"/>
          <a:ext cx="672822" cy="204661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72822">
                  <a:extLst>
                    <a:ext uri="{9D8B030D-6E8A-4147-A177-3AD203B41FA5}">
                      <a16:colId xmlns:a16="http://schemas.microsoft.com/office/drawing/2014/main" val="479572251"/>
                    </a:ext>
                  </a:extLst>
                </a:gridCol>
              </a:tblGrid>
              <a:tr h="343842">
                <a:tc>
                  <a:txBody>
                    <a:bodyPr/>
                    <a:lstStyle/>
                    <a:p>
                      <a:pPr algn="ctr"/>
                      <a:r>
                        <a:rPr lang="en-TW" sz="1600"/>
                        <a:t>…</a:t>
                      </a:r>
                    </a:p>
                  </a:txBody>
                  <a:tcPr marL="83041" marR="83041" marT="41520" marB="415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8451018"/>
                  </a:ext>
                </a:extLst>
              </a:tr>
              <a:tr h="343842">
                <a:tc>
                  <a:txBody>
                    <a:bodyPr/>
                    <a:lstStyle/>
                    <a:p>
                      <a:pPr algn="ctr"/>
                      <a:r>
                        <a:rPr lang="en-TW" sz="1600"/>
                        <a:t>…</a:t>
                      </a:r>
                    </a:p>
                  </a:txBody>
                  <a:tcPr marL="83041" marR="83041" marT="41520" marB="4152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6475711"/>
                  </a:ext>
                </a:extLst>
              </a:tr>
              <a:tr h="327402">
                <a:tc>
                  <a:txBody>
                    <a:bodyPr/>
                    <a:lstStyle/>
                    <a:p>
                      <a:pPr algn="ctr"/>
                      <a:r>
                        <a:rPr lang="en-TW" sz="1600"/>
                        <a:t>…</a:t>
                      </a:r>
                    </a:p>
                  </a:txBody>
                  <a:tcPr marL="83041" marR="83041" marT="41520" marB="415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9989633"/>
                  </a:ext>
                </a:extLst>
              </a:tr>
              <a:tr h="343842">
                <a:tc>
                  <a:txBody>
                    <a:bodyPr/>
                    <a:lstStyle/>
                    <a:p>
                      <a:pPr algn="ctr"/>
                      <a:r>
                        <a:rPr lang="en-TW" sz="1600"/>
                        <a:t>…</a:t>
                      </a:r>
                    </a:p>
                  </a:txBody>
                  <a:tcPr marL="83041" marR="83041" marT="41520" marB="415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1196659"/>
                  </a:ext>
                </a:extLst>
              </a:tr>
              <a:tr h="343842">
                <a:tc>
                  <a:txBody>
                    <a:bodyPr/>
                    <a:lstStyle/>
                    <a:p>
                      <a:pPr algn="ctr"/>
                      <a:r>
                        <a:rPr lang="en-TW" sz="1600"/>
                        <a:t>…</a:t>
                      </a:r>
                    </a:p>
                  </a:txBody>
                  <a:tcPr marL="83041" marR="83041" marT="41520" marB="415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423213"/>
                  </a:ext>
                </a:extLst>
              </a:tr>
              <a:tr h="343842">
                <a:tc>
                  <a:txBody>
                    <a:bodyPr/>
                    <a:lstStyle/>
                    <a:p>
                      <a:pPr algn="ctr"/>
                      <a:r>
                        <a:rPr lang="en-TW" sz="1600"/>
                        <a:t>…</a:t>
                      </a:r>
                    </a:p>
                  </a:txBody>
                  <a:tcPr marL="83041" marR="83041" marT="41520" marB="415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9028357"/>
                  </a:ext>
                </a:extLst>
              </a:tr>
            </a:tbl>
          </a:graphicData>
        </a:graphic>
      </p:graphicFrame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CE4DB3D5-CCD9-992D-2192-3EBD3B92C6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9623582"/>
              </p:ext>
            </p:extLst>
          </p:nvPr>
        </p:nvGraphicFramePr>
        <p:xfrm>
          <a:off x="8572499" y="7566612"/>
          <a:ext cx="902735" cy="1842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02735">
                  <a:extLst>
                    <a:ext uri="{9D8B030D-6E8A-4147-A177-3AD203B41FA5}">
                      <a16:colId xmlns:a16="http://schemas.microsoft.com/office/drawing/2014/main" val="479572251"/>
                    </a:ext>
                  </a:extLst>
                </a:gridCol>
              </a:tblGrid>
              <a:tr h="302763">
                <a:tc>
                  <a:txBody>
                    <a:bodyPr/>
                    <a:lstStyle/>
                    <a:p>
                      <a:pPr algn="ctr"/>
                      <a:r>
                        <a:rPr lang="en-TW" sz="1500"/>
                        <a:t>…</a:t>
                      </a:r>
                    </a:p>
                  </a:txBody>
                  <a:tcPr marL="78544" marR="78544" marT="39270" marB="3927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8451018"/>
                  </a:ext>
                </a:extLst>
              </a:tr>
              <a:tr h="302763">
                <a:tc>
                  <a:txBody>
                    <a:bodyPr/>
                    <a:lstStyle/>
                    <a:p>
                      <a:pPr algn="ctr"/>
                      <a:r>
                        <a:rPr lang="en-TW" sz="1500"/>
                        <a:t>…</a:t>
                      </a:r>
                    </a:p>
                  </a:txBody>
                  <a:tcPr marL="78544" marR="78544" marT="39270" marB="39270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6475711"/>
                  </a:ext>
                </a:extLst>
              </a:tr>
              <a:tr h="302763">
                <a:tc>
                  <a:txBody>
                    <a:bodyPr/>
                    <a:lstStyle/>
                    <a:p>
                      <a:pPr algn="ctr"/>
                      <a:r>
                        <a:rPr lang="en-TW" sz="1500"/>
                        <a:t>…</a:t>
                      </a:r>
                    </a:p>
                  </a:txBody>
                  <a:tcPr marL="78544" marR="78544" marT="39270" marB="3927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9989633"/>
                  </a:ext>
                </a:extLst>
              </a:tr>
              <a:tr h="302763">
                <a:tc>
                  <a:txBody>
                    <a:bodyPr/>
                    <a:lstStyle/>
                    <a:p>
                      <a:pPr algn="ctr"/>
                      <a:r>
                        <a:rPr lang="en-TW" sz="1500"/>
                        <a:t>…</a:t>
                      </a:r>
                    </a:p>
                  </a:txBody>
                  <a:tcPr marL="78544" marR="78544" marT="39270" marB="3927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1196659"/>
                  </a:ext>
                </a:extLst>
              </a:tr>
              <a:tr h="302763">
                <a:tc>
                  <a:txBody>
                    <a:bodyPr/>
                    <a:lstStyle/>
                    <a:p>
                      <a:pPr algn="ctr"/>
                      <a:r>
                        <a:rPr lang="en-TW" sz="1500"/>
                        <a:t>…</a:t>
                      </a:r>
                    </a:p>
                  </a:txBody>
                  <a:tcPr marL="78544" marR="78544" marT="39270" marB="3927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423213"/>
                  </a:ext>
                </a:extLst>
              </a:tr>
              <a:tr h="302763">
                <a:tc>
                  <a:txBody>
                    <a:bodyPr/>
                    <a:lstStyle/>
                    <a:p>
                      <a:pPr algn="ctr"/>
                      <a:r>
                        <a:rPr lang="en-TW" sz="1500"/>
                        <a:t>…</a:t>
                      </a:r>
                    </a:p>
                  </a:txBody>
                  <a:tcPr marL="78544" marR="78544" marT="39270" marB="3927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9028357"/>
                  </a:ext>
                </a:extLst>
              </a:tr>
            </a:tbl>
          </a:graphicData>
        </a:graphic>
      </p:graphicFrame>
      <p:pic>
        <p:nvPicPr>
          <p:cNvPr id="17" name="Picture 16" descr="A screen shot of a calendar&#10;&#10;Description automatically generated">
            <a:extLst>
              <a:ext uri="{FF2B5EF4-FFF2-40B4-BE49-F238E27FC236}">
                <a16:creationId xmlns:a16="http://schemas.microsoft.com/office/drawing/2014/main" id="{228F960B-7A96-0B0B-7171-FCE6197770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099" y="7496896"/>
            <a:ext cx="7772400" cy="1926005"/>
          </a:xfrm>
          <a:prstGeom prst="rect">
            <a:avLst/>
          </a:prstGeom>
        </p:spPr>
      </p:pic>
      <p:pic>
        <p:nvPicPr>
          <p:cNvPr id="18" name="Picture 17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090F1C64-AF34-9232-9914-01AE55BB799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5234" y="7473189"/>
            <a:ext cx="7944614" cy="193307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78FEC61-39BA-38CF-A041-1E909DD8689B}"/>
              </a:ext>
            </a:extLst>
          </p:cNvPr>
          <p:cNvSpPr txBox="1"/>
          <p:nvPr/>
        </p:nvSpPr>
        <p:spPr>
          <a:xfrm>
            <a:off x="800099" y="1677942"/>
            <a:ext cx="16675101" cy="23529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>
                <a:solidFill>
                  <a:schemeClr val="tx1">
                    <a:lumMod val="65000"/>
                    <a:lumOff val="35000"/>
                  </a:schemeClr>
                </a:solidFill>
                <a:cs typeface="Calibri"/>
              </a:rPr>
              <a:t>  Goal</a:t>
            </a:r>
            <a:r>
              <a:rPr lang="en-US" sz="2000">
                <a:solidFill>
                  <a:schemeClr val="tx1">
                    <a:lumMod val="65000"/>
                    <a:lumOff val="35000"/>
                  </a:schemeClr>
                </a:solidFill>
                <a:cs typeface="Calibri"/>
              </a:rPr>
              <a:t>: To optimize cancellation rate predictions and provide tailored recommendations for hotels in Europe</a:t>
            </a:r>
          </a:p>
          <a:p>
            <a:pPr>
              <a:lnSpc>
                <a:spcPct val="150000"/>
              </a:lnSpc>
            </a:pPr>
            <a:r>
              <a:rPr lang="en-US" sz="2000" b="1">
                <a:solidFill>
                  <a:schemeClr val="tx1">
                    <a:lumMod val="65000"/>
                    <a:lumOff val="35000"/>
                  </a:schemeClr>
                </a:solidFill>
                <a:cs typeface="Calibri"/>
              </a:rPr>
              <a:t>  Characteristics</a:t>
            </a:r>
            <a:r>
              <a:rPr lang="en-US" sz="2000">
                <a:solidFill>
                  <a:schemeClr val="tx1">
                    <a:lumMod val="65000"/>
                    <a:lumOff val="35000"/>
                  </a:schemeClr>
                </a:solidFill>
                <a:cs typeface="Calibri"/>
              </a:rPr>
              <a:t>: </a:t>
            </a:r>
          </a:p>
          <a:p>
            <a:pPr>
              <a:lnSpc>
                <a:spcPct val="150000"/>
              </a:lnSpc>
            </a:pPr>
            <a:r>
              <a:rPr lang="en-US" sz="2000">
                <a:solidFill>
                  <a:schemeClr val="tx1">
                    <a:lumMod val="65000"/>
                    <a:lumOff val="35000"/>
                  </a:schemeClr>
                </a:solidFill>
                <a:cs typeface="Calibri"/>
              </a:rPr>
              <a:t>  1. Transactions in Resort and City Hotel in Lisbon with arrival date between July 1, 2015, and August 31, 2017</a:t>
            </a:r>
          </a:p>
          <a:p>
            <a:pPr>
              <a:lnSpc>
                <a:spcPct val="150000"/>
              </a:lnSpc>
            </a:pPr>
            <a:r>
              <a:rPr lang="en-US" sz="2000">
                <a:solidFill>
                  <a:schemeClr val="tx1">
                    <a:lumMod val="65000"/>
                    <a:lumOff val="35000"/>
                  </a:schemeClr>
                </a:solidFill>
                <a:cs typeface="Calibri"/>
              </a:rPr>
              <a:t>  2. Includes booking status (i.e. </a:t>
            </a:r>
            <a:r>
              <a:rPr lang="en-US" sz="2000" err="1">
                <a:solidFill>
                  <a:schemeClr val="tx1">
                    <a:lumMod val="65000"/>
                    <a:lumOff val="35000"/>
                  </a:schemeClr>
                </a:solidFill>
                <a:cs typeface="Calibri"/>
              </a:rPr>
              <a:t>ReservationStatus</a:t>
            </a:r>
            <a:r>
              <a:rPr lang="en-US" sz="2000">
                <a:solidFill>
                  <a:schemeClr val="tx1">
                    <a:lumMod val="65000"/>
                    <a:lumOff val="35000"/>
                  </a:schemeClr>
                </a:solidFill>
                <a:cs typeface="Calibri"/>
              </a:rPr>
              <a:t>), payment information (i.e. </a:t>
            </a:r>
            <a:r>
              <a:rPr lang="en-US" sz="2000" err="1">
                <a:solidFill>
                  <a:schemeClr val="tx1">
                    <a:lumMod val="65000"/>
                    <a:lumOff val="35000"/>
                  </a:schemeClr>
                </a:solidFill>
                <a:cs typeface="Calibri"/>
              </a:rPr>
              <a:t>DepositType</a:t>
            </a:r>
            <a:r>
              <a:rPr lang="en-US" sz="2000">
                <a:solidFill>
                  <a:schemeClr val="tx1">
                    <a:lumMod val="65000"/>
                    <a:lumOff val="35000"/>
                  </a:schemeClr>
                </a:solidFill>
                <a:cs typeface="Calibri"/>
              </a:rPr>
              <a:t>), guest profile (i.e. Adults, Children), bookings detail (i.e. ArrivalDateMonth, </a:t>
            </a:r>
            <a:r>
              <a:rPr lang="en-US" sz="2000" err="1">
                <a:solidFill>
                  <a:schemeClr val="tx1">
                    <a:lumMod val="65000"/>
                    <a:lumOff val="35000"/>
                  </a:schemeClr>
                </a:solidFill>
                <a:cs typeface="Calibri"/>
              </a:rPr>
              <a:t>ReservationStatusDate</a:t>
            </a:r>
            <a:r>
              <a:rPr lang="en-US" sz="2000">
                <a:solidFill>
                  <a:schemeClr val="tx1">
                    <a:lumMod val="65000"/>
                    <a:lumOff val="35000"/>
                  </a:schemeClr>
                </a:solidFill>
                <a:cs typeface="Calibri"/>
              </a:rPr>
              <a:t>), types of room reserved and assigned to the guests (i.e. </a:t>
            </a:r>
            <a:r>
              <a:rPr lang="en-US" sz="2000" err="1">
                <a:solidFill>
                  <a:schemeClr val="tx1">
                    <a:lumMod val="65000"/>
                    <a:lumOff val="35000"/>
                  </a:schemeClr>
                </a:solidFill>
                <a:cs typeface="Calibri"/>
              </a:rPr>
              <a:t>ReservedRoomType</a:t>
            </a:r>
            <a:r>
              <a:rPr lang="en-US" sz="2000">
                <a:solidFill>
                  <a:schemeClr val="tx1">
                    <a:lumMod val="65000"/>
                    <a:lumOff val="35000"/>
                  </a:schemeClr>
                </a:solidFill>
                <a:cs typeface="Calibri"/>
              </a:rPr>
              <a:t>, </a:t>
            </a:r>
            <a:r>
              <a:rPr lang="en-US" sz="2000" err="1">
                <a:solidFill>
                  <a:schemeClr val="tx1">
                    <a:lumMod val="65000"/>
                    <a:lumOff val="35000"/>
                  </a:schemeClr>
                </a:solidFill>
                <a:cs typeface="Calibri"/>
              </a:rPr>
              <a:t>AssignedRoomType</a:t>
            </a:r>
            <a:r>
              <a:rPr lang="en-US" sz="2000">
                <a:solidFill>
                  <a:schemeClr val="tx1">
                    <a:lumMod val="65000"/>
                    <a:lumOff val="35000"/>
                  </a:schemeClr>
                </a:solidFill>
                <a:cs typeface="Calibri"/>
              </a:rPr>
              <a:t>), etc.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1E99F5A-07DC-D73A-0352-B2EDA94B749C}"/>
              </a:ext>
            </a:extLst>
          </p:cNvPr>
          <p:cNvSpPr txBox="1"/>
          <p:nvPr/>
        </p:nvSpPr>
        <p:spPr>
          <a:xfrm>
            <a:off x="812798" y="4222936"/>
            <a:ext cx="16675101" cy="506292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>
                <a:solidFill>
                  <a:schemeClr val="tx1">
                    <a:lumMod val="65000"/>
                    <a:lumOff val="35000"/>
                  </a:schemeClr>
                </a:solidFill>
                <a:cs typeface="Calibri"/>
              </a:rPr>
              <a:t>  Resort Hotel Data</a:t>
            </a:r>
            <a:endParaRPr lang="en-US" sz="2000">
              <a:solidFill>
                <a:schemeClr val="tx1">
                  <a:lumMod val="65000"/>
                  <a:lumOff val="35000"/>
                </a:schemeClr>
              </a:solidFill>
              <a:cs typeface="Calibri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377A1A9-93C0-AB26-E2FB-C300EE953D4D}"/>
              </a:ext>
            </a:extLst>
          </p:cNvPr>
          <p:cNvSpPr txBox="1"/>
          <p:nvPr/>
        </p:nvSpPr>
        <p:spPr>
          <a:xfrm>
            <a:off x="806448" y="6955716"/>
            <a:ext cx="16675101" cy="506292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>
                <a:solidFill>
                  <a:schemeClr val="tx1">
                    <a:lumMod val="65000"/>
                    <a:lumOff val="35000"/>
                  </a:schemeClr>
                </a:solidFill>
                <a:cs typeface="Calibri"/>
              </a:rPr>
              <a:t>  City Hotel Data</a:t>
            </a:r>
            <a:endParaRPr lang="en-US" sz="2000">
              <a:solidFill>
                <a:schemeClr val="tx1">
                  <a:lumMod val="65000"/>
                  <a:lumOff val="35000"/>
                </a:schemeClr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035872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F3D7B6A-D2F7-46C9-3BD5-CD340AA0C258}"/>
              </a:ext>
            </a:extLst>
          </p:cNvPr>
          <p:cNvSpPr txBox="1"/>
          <p:nvPr/>
        </p:nvSpPr>
        <p:spPr>
          <a:xfrm>
            <a:off x="800100" y="800100"/>
            <a:ext cx="6438900" cy="685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zh-TW" sz="4000" b="1">
                <a:solidFill>
                  <a:schemeClr val="tx2">
                    <a:lumMod val="50000"/>
                  </a:schemeClr>
                </a:solidFill>
                <a:ea typeface="新細明體"/>
              </a:rPr>
              <a:t>Data</a:t>
            </a:r>
            <a:r>
              <a:rPr lang="zh-TW" altLang="en-US" sz="4000" b="1">
                <a:solidFill>
                  <a:schemeClr val="tx2">
                    <a:lumMod val="50000"/>
                  </a:schemeClr>
                </a:solidFill>
                <a:ea typeface="新細明體"/>
              </a:rPr>
              <a:t> </a:t>
            </a:r>
            <a:r>
              <a:rPr lang="en-US" altLang="zh-TW" sz="4000" b="1">
                <a:solidFill>
                  <a:schemeClr val="tx2">
                    <a:lumMod val="50000"/>
                  </a:schemeClr>
                </a:solidFill>
                <a:ea typeface="新細明體"/>
              </a:rPr>
              <a:t>Profile – Economic Data</a:t>
            </a:r>
            <a:endParaRPr lang="en-US" sz="4000" b="1">
              <a:solidFill>
                <a:schemeClr val="tx2">
                  <a:lumMod val="50000"/>
                </a:schemeClr>
              </a:solidFill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D6C9AC6-27D2-1021-7B58-C6FFC0D707C4}"/>
              </a:ext>
            </a:extLst>
          </p:cNvPr>
          <p:cNvSpPr txBox="1"/>
          <p:nvPr/>
        </p:nvSpPr>
        <p:spPr>
          <a:xfrm>
            <a:off x="800099" y="1677942"/>
            <a:ext cx="16675101" cy="1891287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>
                <a:solidFill>
                  <a:schemeClr val="tx1">
                    <a:lumMod val="65000"/>
                    <a:lumOff val="35000"/>
                  </a:schemeClr>
                </a:solidFill>
                <a:cs typeface="Calibri"/>
              </a:rPr>
              <a:t>  Goal</a:t>
            </a:r>
            <a:r>
              <a:rPr lang="en-US" sz="2000">
                <a:solidFill>
                  <a:schemeClr val="tx1">
                    <a:lumMod val="65000"/>
                    <a:lumOff val="35000"/>
                  </a:schemeClr>
                </a:solidFill>
                <a:cs typeface="Calibri"/>
              </a:rPr>
              <a:t>: </a:t>
            </a:r>
            <a:r>
              <a:rPr lang="en-US" sz="20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To optimize cancellation rate predictions by identifying factors related to hotel guests' financial status, such as unemployment rate and Price Index</a:t>
            </a:r>
          </a:p>
          <a:p>
            <a:pPr>
              <a:lnSpc>
                <a:spcPct val="150000"/>
              </a:lnSpc>
            </a:pPr>
            <a:r>
              <a:rPr lang="en-US" sz="2000" b="1">
                <a:solidFill>
                  <a:schemeClr val="tx1">
                    <a:lumMod val="65000"/>
                    <a:lumOff val="35000"/>
                  </a:schemeClr>
                </a:solidFill>
                <a:cs typeface="Calibri"/>
              </a:rPr>
              <a:t>  Characteristics</a:t>
            </a:r>
            <a:r>
              <a:rPr lang="en-US" sz="2000">
                <a:solidFill>
                  <a:schemeClr val="tx1">
                    <a:lumMod val="65000"/>
                    <a:lumOff val="35000"/>
                  </a:schemeClr>
                </a:solidFill>
                <a:cs typeface="Calibri"/>
              </a:rPr>
              <a:t>: </a:t>
            </a:r>
          </a:p>
          <a:p>
            <a:pPr>
              <a:lnSpc>
                <a:spcPct val="150000"/>
              </a:lnSpc>
            </a:pPr>
            <a:r>
              <a:rPr lang="en-US" sz="2000">
                <a:solidFill>
                  <a:srgbClr val="374151"/>
                </a:solidFill>
                <a:latin typeface="Söhne"/>
              </a:rPr>
              <a:t>  </a:t>
            </a:r>
            <a:r>
              <a:rPr lang="en-US" sz="20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1. Economic data for the Lisbon region between July 2015 and August 2017</a:t>
            </a:r>
          </a:p>
          <a:p>
            <a:pPr>
              <a:lnSpc>
                <a:spcPct val="150000"/>
              </a:lnSpc>
            </a:pPr>
            <a:r>
              <a:rPr lang="en-US" sz="20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 2. Includes Consumer Price Index, Production Index, and unemployment rate indicators presented in monthly average values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1EF3EE-C3B0-A865-20BA-C42E3D2439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098" y="4450063"/>
            <a:ext cx="16787026" cy="340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0435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F3D7B6A-D2F7-46C9-3BD5-CD340AA0C258}"/>
              </a:ext>
            </a:extLst>
          </p:cNvPr>
          <p:cNvSpPr txBox="1"/>
          <p:nvPr/>
        </p:nvSpPr>
        <p:spPr>
          <a:xfrm>
            <a:off x="800100" y="800100"/>
            <a:ext cx="6438900" cy="685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zh-TW" sz="4000" b="1">
                <a:solidFill>
                  <a:schemeClr val="tx2">
                    <a:lumMod val="50000"/>
                  </a:schemeClr>
                </a:solidFill>
                <a:ea typeface="新細明體"/>
              </a:rPr>
              <a:t>Data</a:t>
            </a:r>
            <a:r>
              <a:rPr lang="zh-TW" altLang="en-US" sz="4000" b="1">
                <a:solidFill>
                  <a:schemeClr val="tx2">
                    <a:lumMod val="50000"/>
                  </a:schemeClr>
                </a:solidFill>
                <a:ea typeface="新細明體"/>
              </a:rPr>
              <a:t> </a:t>
            </a:r>
            <a:r>
              <a:rPr lang="en-US" altLang="zh-TW" sz="4000" b="1">
                <a:solidFill>
                  <a:schemeClr val="tx2">
                    <a:lumMod val="50000"/>
                  </a:schemeClr>
                </a:solidFill>
                <a:ea typeface="新細明體"/>
              </a:rPr>
              <a:t>Profile – Weather Data</a:t>
            </a:r>
            <a:endParaRPr lang="en-US" sz="4000" b="1">
              <a:solidFill>
                <a:schemeClr val="tx2">
                  <a:lumMod val="50000"/>
                </a:schemeClr>
              </a:solidFill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D6C9AC6-27D2-1021-7B58-C6FFC0D707C4}"/>
              </a:ext>
            </a:extLst>
          </p:cNvPr>
          <p:cNvSpPr txBox="1"/>
          <p:nvPr/>
        </p:nvSpPr>
        <p:spPr>
          <a:xfrm>
            <a:off x="800099" y="1677942"/>
            <a:ext cx="16675101" cy="1891287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>
                <a:solidFill>
                  <a:schemeClr val="tx1">
                    <a:lumMod val="65000"/>
                    <a:lumOff val="35000"/>
                  </a:schemeClr>
                </a:solidFill>
                <a:cs typeface="Calibri"/>
              </a:rPr>
              <a:t>  Goal</a:t>
            </a:r>
            <a:r>
              <a:rPr lang="en-US" sz="2000">
                <a:solidFill>
                  <a:schemeClr val="tx1">
                    <a:lumMod val="65000"/>
                    <a:lumOff val="35000"/>
                  </a:schemeClr>
                </a:solidFill>
                <a:cs typeface="Calibri"/>
              </a:rPr>
              <a:t>: </a:t>
            </a:r>
            <a:r>
              <a:rPr lang="en-US" sz="20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To assess the influence of weather conditions on guests' travel plans and explore any potential correlation with booking cancellations</a:t>
            </a:r>
          </a:p>
          <a:p>
            <a:pPr>
              <a:lnSpc>
                <a:spcPct val="150000"/>
              </a:lnSpc>
            </a:pPr>
            <a:r>
              <a:rPr lang="en-US" sz="2000" b="1">
                <a:solidFill>
                  <a:schemeClr val="tx1">
                    <a:lumMod val="65000"/>
                    <a:lumOff val="35000"/>
                  </a:schemeClr>
                </a:solidFill>
                <a:cs typeface="Calibri"/>
              </a:rPr>
              <a:t>  Characteristics</a:t>
            </a:r>
            <a:r>
              <a:rPr lang="en-US" sz="2000">
                <a:solidFill>
                  <a:schemeClr val="tx1">
                    <a:lumMod val="65000"/>
                    <a:lumOff val="35000"/>
                  </a:schemeClr>
                </a:solidFill>
                <a:cs typeface="Calibri"/>
              </a:rPr>
              <a:t>: </a:t>
            </a:r>
          </a:p>
          <a:p>
            <a:pPr>
              <a:lnSpc>
                <a:spcPct val="150000"/>
              </a:lnSpc>
            </a:pPr>
            <a:r>
              <a:rPr lang="en-US" sz="20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 1. Average weather condition in Lisbon region between July 1, 2015, and September 30, 2017</a:t>
            </a:r>
          </a:p>
          <a:p>
            <a:pPr>
              <a:lnSpc>
                <a:spcPct val="150000"/>
              </a:lnSpc>
            </a:pPr>
            <a:r>
              <a:rPr lang="en-US" sz="20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 2. Includes temperature-related information, humidity values, precipitation, and snow presented as daily averages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BC1724-A083-C62A-B309-EC119C7132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099" y="4156383"/>
            <a:ext cx="10512127" cy="3812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7634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1570</Words>
  <Application>Microsoft Macintosh PowerPoint</Application>
  <PresentationFormat>Custom</PresentationFormat>
  <Paragraphs>210</Paragraphs>
  <Slides>23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3" baseType="lpstr">
      <vt:lpstr>Bahnschrift</vt:lpstr>
      <vt:lpstr>Arial</vt:lpstr>
      <vt:lpstr>Arial</vt:lpstr>
      <vt:lpstr>Noto Sans</vt:lpstr>
      <vt:lpstr>ElsevierGulliver</vt:lpstr>
      <vt:lpstr>DIN Condensed</vt:lpstr>
      <vt:lpstr>Calibri</vt:lpstr>
      <vt:lpstr>Söhne</vt:lpstr>
      <vt:lpstr>Georgia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Classical vs Quantum</dc:title>
  <cp:lastModifiedBy>Kitae Kim</cp:lastModifiedBy>
  <cp:revision>2</cp:revision>
  <dcterms:created xsi:type="dcterms:W3CDTF">2006-08-16T00:00:00Z</dcterms:created>
  <dcterms:modified xsi:type="dcterms:W3CDTF">2024-01-30T02:56:26Z</dcterms:modified>
  <dc:identifier>DAFwB5BPWQI</dc:identifier>
</cp:coreProperties>
</file>